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authors.xml" ContentType="application/vnd.ms-powerpoi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9" r:id="rId2"/>
    <p:sldId id="2134806863" r:id="rId3"/>
    <p:sldId id="2134806870" r:id="rId4"/>
    <p:sldId id="292" r:id="rId5"/>
    <p:sldId id="2134806865" r:id="rId6"/>
    <p:sldId id="2134806868" r:id="rId7"/>
    <p:sldId id="298" r:id="rId8"/>
    <p:sldId id="297" r:id="rId9"/>
    <p:sldId id="2134806864" r:id="rId10"/>
    <p:sldId id="29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96CA7C-3CD3-3B84-3EDE-77C9AB03AAA0}" name="Kris LECK (IMDA)" initials="KL(" userId="S::Kris_LECK@imda.gov.sg::dcce7467-ac9c-4471-80e7-6c8ff14f12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9D3"/>
    <a:srgbClr val="F6EEF9"/>
    <a:srgbClr val="E6CFEE"/>
    <a:srgbClr val="73308A"/>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3596" autoAdjust="0"/>
  </p:normalViewPr>
  <p:slideViewPr>
    <p:cSldViewPr snapToGrid="0" snapToObjects="1">
      <p:cViewPr varScale="1">
        <p:scale>
          <a:sx n="67" d="100"/>
          <a:sy n="67" d="100"/>
        </p:scale>
        <p:origin x="440"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5" d="100"/>
          <a:sy n="55" d="100"/>
        </p:scale>
        <p:origin x="2324"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168A14-AC49-141A-AC31-21A4FAC668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a:extLst>
              <a:ext uri="{FF2B5EF4-FFF2-40B4-BE49-F238E27FC236}">
                <a16:creationId xmlns:a16="http://schemas.microsoft.com/office/drawing/2014/main" id="{846293F5-7640-4852-F9CA-4785F99014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5105CA-AA35-4CBD-8846-10E2D0D8B8AC}" type="datetimeFigureOut">
              <a:rPr lang="en-SG" smtClean="0"/>
              <a:t>21/6/2023</a:t>
            </a:fld>
            <a:endParaRPr lang="en-SG"/>
          </a:p>
        </p:txBody>
      </p:sp>
      <p:sp>
        <p:nvSpPr>
          <p:cNvPr id="4" name="Footer Placeholder 3">
            <a:extLst>
              <a:ext uri="{FF2B5EF4-FFF2-40B4-BE49-F238E27FC236}">
                <a16:creationId xmlns:a16="http://schemas.microsoft.com/office/drawing/2014/main" id="{0F1208E1-611B-C84C-29B0-8E44904439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a:extLst>
              <a:ext uri="{FF2B5EF4-FFF2-40B4-BE49-F238E27FC236}">
                <a16:creationId xmlns:a16="http://schemas.microsoft.com/office/drawing/2014/main" id="{23576587-7405-8437-9807-C977E9C075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F24CAC-FAF4-46F5-B1E4-4EB9FC17EDAC}" type="slidenum">
              <a:rPr lang="en-SG" smtClean="0"/>
              <a:t>‹#›</a:t>
            </a:fld>
            <a:endParaRPr lang="en-SG"/>
          </a:p>
        </p:txBody>
      </p:sp>
    </p:spTree>
    <p:extLst>
      <p:ext uri="{BB962C8B-B14F-4D97-AF65-F5344CB8AC3E}">
        <p14:creationId xmlns:p14="http://schemas.microsoft.com/office/powerpoint/2010/main" val="43083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39F24-218F-9E44-BB67-2CC36FFC5578}"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7F8EC-D363-D042-8C5B-6F5473CB270B}" type="slidenum">
              <a:rPr lang="en-US" smtClean="0"/>
              <a:t>‹#›</a:t>
            </a:fld>
            <a:endParaRPr lang="en-US"/>
          </a:p>
        </p:txBody>
      </p:sp>
    </p:spTree>
    <p:extLst>
      <p:ext uri="{BB962C8B-B14F-4D97-AF65-F5344CB8AC3E}">
        <p14:creationId xmlns:p14="http://schemas.microsoft.com/office/powerpoint/2010/main" val="393232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2016: </a:t>
            </a:r>
            <a:r>
              <a:rPr lang="en-US" b="1" i="0" dirty="0">
                <a:solidFill>
                  <a:srgbClr val="000000"/>
                </a:solidFill>
                <a:effectLst/>
                <a:latin typeface="Avenir Next" panose="020B0503020202020204"/>
              </a:rPr>
              <a:t>ASEAN Framework on Personal Data Protection </a:t>
            </a:r>
            <a:r>
              <a:rPr lang="en-US" b="0" i="0" dirty="0">
                <a:solidFill>
                  <a:srgbClr val="000000"/>
                </a:solidFill>
                <a:effectLst/>
                <a:latin typeface="Avenir Next" panose="020B0503020202020204"/>
              </a:rPr>
              <a:t>was developed as a non-binding, baseline set of principles for ASEAN Member States. The framework was modelled closely after principles in the OECD Guidelines and the APEC Privacy Framework.</a:t>
            </a:r>
          </a:p>
          <a:p>
            <a:endParaRPr lang="en-US" b="0" i="0" dirty="0">
              <a:solidFill>
                <a:srgbClr val="000000"/>
              </a:solidFill>
              <a:effectLst/>
              <a:latin typeface="Avenir Next" panose="020B0503020202020204"/>
            </a:endParaRPr>
          </a:p>
          <a:p>
            <a:pPr algn="l"/>
            <a:r>
              <a:rPr lang="en-US" b="1" dirty="0">
                <a:solidFill>
                  <a:srgbClr val="000000"/>
                </a:solidFill>
                <a:latin typeface="Avenir Next" panose="020B0503020202020204"/>
              </a:rPr>
              <a:t>2018:</a:t>
            </a:r>
            <a:r>
              <a:rPr lang="en-US" dirty="0">
                <a:solidFill>
                  <a:srgbClr val="000000"/>
                </a:solidFill>
                <a:latin typeface="Avenir Next" panose="020B0503020202020204"/>
              </a:rPr>
              <a:t> </a:t>
            </a:r>
            <a:r>
              <a:rPr lang="en-US" b="1" i="0" dirty="0">
                <a:solidFill>
                  <a:srgbClr val="000000"/>
                </a:solidFill>
                <a:effectLst/>
                <a:latin typeface="Avenir Next" panose="020B0503020202020204"/>
              </a:rPr>
              <a:t>ASEAN Framework on Digital Data Governance </a:t>
            </a:r>
            <a:r>
              <a:rPr lang="en-US" b="0" i="0" dirty="0">
                <a:solidFill>
                  <a:srgbClr val="000000"/>
                </a:solidFill>
                <a:effectLst/>
                <a:latin typeface="Avenir Next" panose="020B0503020202020204"/>
              </a:rPr>
              <a:t>was adopted, comprising of various tracks of work to enhance data management, facilitate harmonization of data regulations and promote intra-ASEAN data flows. The ASEAN Data Protection and Privacy Forum was also established for regulators and policy makers to exchange ideas and develop best practices. </a:t>
            </a:r>
          </a:p>
          <a:p>
            <a:pPr algn="l"/>
            <a:endParaRPr lang="en-US" b="0" i="0" dirty="0">
              <a:solidFill>
                <a:srgbClr val="000000"/>
              </a:solidFill>
              <a:effectLst/>
              <a:latin typeface="Avenir Next" panose="020B0503020202020204"/>
            </a:endParaRPr>
          </a:p>
          <a:p>
            <a:pPr algn="l"/>
            <a:r>
              <a:rPr lang="en-US" b="0" i="0" dirty="0">
                <a:solidFill>
                  <a:srgbClr val="000000"/>
                </a:solidFill>
                <a:effectLst/>
                <a:latin typeface="Avenir Next" panose="020B0503020202020204"/>
              </a:rPr>
              <a:t>Two other important components that had been developed as part of the Digital Data Governance Framework are the ASEAN Data Management Framework and the ASEAN Cross Border Data Flow Mechanisms. </a:t>
            </a:r>
          </a:p>
          <a:p>
            <a:pPr algn="just"/>
            <a:endParaRPr lang="en-SG" dirty="0"/>
          </a:p>
        </p:txBody>
      </p:sp>
      <p:sp>
        <p:nvSpPr>
          <p:cNvPr id="4" name="Slide Number Placeholder 3"/>
          <p:cNvSpPr>
            <a:spLocks noGrp="1"/>
          </p:cNvSpPr>
          <p:nvPr>
            <p:ph type="sldNum" sz="quarter" idx="5"/>
          </p:nvPr>
        </p:nvSpPr>
        <p:spPr/>
        <p:txBody>
          <a:bodyPr/>
          <a:lstStyle/>
          <a:p>
            <a:fld id="{96F7F8EC-D363-D042-8C5B-6F5473CB270B}" type="slidenum">
              <a:rPr lang="en-US" smtClean="0"/>
              <a:t>2</a:t>
            </a:fld>
            <a:endParaRPr lang="en-US"/>
          </a:p>
        </p:txBody>
      </p:sp>
    </p:spTree>
    <p:extLst>
      <p:ext uri="{BB962C8B-B14F-4D97-AF65-F5344CB8AC3E}">
        <p14:creationId xmlns:p14="http://schemas.microsoft.com/office/powerpoint/2010/main" val="414848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SG" dirty="0"/>
              <a:t>Helps policymakers in </a:t>
            </a:r>
            <a:r>
              <a:rPr lang="en-SG" dirty="0" err="1"/>
              <a:t>asean</a:t>
            </a:r>
            <a:r>
              <a:rPr lang="en-SG" dirty="0"/>
              <a:t> promote a </a:t>
            </a:r>
            <a:r>
              <a:rPr lang="en-SG" b="1" dirty="0"/>
              <a:t>robust digital economy</a:t>
            </a:r>
          </a:p>
          <a:p>
            <a:pPr marL="685800" lvl="1" indent="-228600">
              <a:buFont typeface="Arial" panose="020B0604020202020204" pitchFamily="34" charset="0"/>
              <a:buChar char="•"/>
            </a:pPr>
            <a:r>
              <a:rPr lang="en-SG" dirty="0"/>
              <a:t>Support data flows within domestic economy and cross border data flows for companies operating across </a:t>
            </a:r>
            <a:r>
              <a:rPr lang="en-SG" dirty="0" err="1"/>
              <a:t>ams</a:t>
            </a:r>
            <a:endParaRPr lang="en-SG" dirty="0"/>
          </a:p>
          <a:p>
            <a:pPr marL="228600" indent="-228600">
              <a:buFont typeface="Arial" panose="020B0604020202020204" pitchFamily="34" charset="0"/>
              <a:buChar char="•"/>
            </a:pPr>
            <a:r>
              <a:rPr lang="en-SG" dirty="0"/>
              <a:t>Helps business operating in </a:t>
            </a:r>
            <a:r>
              <a:rPr lang="en-SG" dirty="0" err="1"/>
              <a:t>asean</a:t>
            </a:r>
            <a:r>
              <a:rPr lang="en-SG" b="1" dirty="0"/>
              <a:t> participate in the digital economy</a:t>
            </a:r>
          </a:p>
          <a:p>
            <a:pPr marL="685800" lvl="1" indent="-228600">
              <a:buFont typeface="Arial" panose="020B0604020202020204" pitchFamily="34" charset="0"/>
              <a:buChar char="•"/>
            </a:pPr>
            <a:r>
              <a:rPr lang="en-SG" dirty="0"/>
              <a:t>Establish common language to </a:t>
            </a:r>
            <a:r>
              <a:rPr lang="en-SG" b="1" dirty="0"/>
              <a:t>support data management</a:t>
            </a:r>
          </a:p>
          <a:p>
            <a:pPr marL="228600" indent="-228600">
              <a:buFont typeface="Arial" panose="020B0604020202020204" pitchFamily="34" charset="0"/>
              <a:buChar char="•"/>
            </a:pPr>
            <a:r>
              <a:rPr lang="en-SG" dirty="0"/>
              <a:t>Helps all businesses in </a:t>
            </a:r>
            <a:r>
              <a:rPr lang="en-SG" dirty="0" err="1"/>
              <a:t>asean</a:t>
            </a:r>
            <a:r>
              <a:rPr lang="en-SG" dirty="0"/>
              <a:t> practice data governance throughout their data lifecycle</a:t>
            </a:r>
          </a:p>
          <a:p>
            <a:pPr marL="685800" lvl="1" indent="-228600">
              <a:buFont typeface="Arial" panose="020B0604020202020204" pitchFamily="34" charset="0"/>
              <a:buChar char="•"/>
            </a:pPr>
            <a:r>
              <a:rPr lang="en-SG" dirty="0"/>
              <a:t>Provide practical guidance to enable orgs to build their own policies and procedures using risk based data management methodology, in a cost effective manner</a:t>
            </a:r>
          </a:p>
        </p:txBody>
      </p:sp>
      <p:sp>
        <p:nvSpPr>
          <p:cNvPr id="4" name="Slide Number Placeholder 3"/>
          <p:cNvSpPr>
            <a:spLocks noGrp="1"/>
          </p:cNvSpPr>
          <p:nvPr>
            <p:ph type="sldNum" sz="quarter" idx="5"/>
          </p:nvPr>
        </p:nvSpPr>
        <p:spPr/>
        <p:txBody>
          <a:bodyPr/>
          <a:lstStyle/>
          <a:p>
            <a:fld id="{96F7F8EC-D363-D042-8C5B-6F5473CB270B}" type="slidenum">
              <a:rPr lang="en-US" smtClean="0"/>
              <a:t>3</a:t>
            </a:fld>
            <a:endParaRPr lang="en-US"/>
          </a:p>
        </p:txBody>
      </p:sp>
    </p:spTree>
    <p:extLst>
      <p:ext uri="{BB962C8B-B14F-4D97-AF65-F5344CB8AC3E}">
        <p14:creationId xmlns:p14="http://schemas.microsoft.com/office/powerpoint/2010/main" val="391856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800" b="0" i="0" dirty="0">
              <a:effectLst/>
              <a:latin typeface="ArialMT"/>
            </a:endParaRPr>
          </a:p>
        </p:txBody>
      </p:sp>
      <p:sp>
        <p:nvSpPr>
          <p:cNvPr id="4" name="Slide Number Placeholder 3"/>
          <p:cNvSpPr>
            <a:spLocks noGrp="1"/>
          </p:cNvSpPr>
          <p:nvPr>
            <p:ph type="sldNum" sz="quarter" idx="5"/>
          </p:nvPr>
        </p:nvSpPr>
        <p:spPr/>
        <p:txBody>
          <a:bodyPr/>
          <a:lstStyle/>
          <a:p>
            <a:fld id="{96F7F8EC-D363-D042-8C5B-6F5473CB270B}" type="slidenum">
              <a:rPr lang="en-US" smtClean="0"/>
              <a:t>4</a:t>
            </a:fld>
            <a:endParaRPr lang="en-US"/>
          </a:p>
        </p:txBody>
      </p:sp>
    </p:spTree>
    <p:extLst>
      <p:ext uri="{BB962C8B-B14F-4D97-AF65-F5344CB8AC3E}">
        <p14:creationId xmlns:p14="http://schemas.microsoft.com/office/powerpoint/2010/main" val="4209574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SG" sz="1800" dirty="0">
                <a:effectLst/>
                <a:latin typeface="Calibri" panose="020F0502020204030204" pitchFamily="34" charset="0"/>
                <a:ea typeface="Times New Roman" panose="02020603050405020304" pitchFamily="18" charset="0"/>
                <a:cs typeface="Times New Roman" panose="02020603050405020304" pitchFamily="18" charset="0"/>
              </a:rPr>
              <a:t>Contract is the most commonly used transfer mechanism, especially for B2B transfers. </a:t>
            </a:r>
          </a:p>
          <a:p>
            <a:pPr marL="285750" lvl="0" indent="-285750">
              <a:buFont typeface="Arial" panose="020B0604020202020204" pitchFamily="34" charset="0"/>
              <a:buChar char="•"/>
            </a:pPr>
            <a:r>
              <a:rPr lang="en-SG" sz="1800" dirty="0">
                <a:effectLst/>
                <a:latin typeface="Calibri" panose="020F0502020204030204" pitchFamily="34" charset="0"/>
                <a:ea typeface="Times New Roman" panose="02020603050405020304" pitchFamily="18" charset="0"/>
                <a:cs typeface="Times New Roman" panose="02020603050405020304" pitchFamily="18" charset="0"/>
              </a:rPr>
              <a:t>The MCCs are not intended to be used in isolation, but to be used in conjunction with the technical measures, process safeguards and other forms of governance controls recommended in the Data Management Framework. </a:t>
            </a:r>
          </a:p>
          <a:p>
            <a:pPr marL="285750" lvl="0" indent="-285750">
              <a:buFont typeface="Arial" panose="020B0604020202020204" pitchFamily="34" charset="0"/>
              <a:buChar char="•"/>
            </a:pPr>
            <a:r>
              <a:rPr lang="en-SG" sz="1800" dirty="0">
                <a:effectLst/>
                <a:latin typeface="Calibri" panose="020F0502020204030204" pitchFamily="34" charset="0"/>
                <a:ea typeface="Times New Roman" panose="02020603050405020304" pitchFamily="18" charset="0"/>
                <a:cs typeface="Times New Roman" panose="02020603050405020304" pitchFamily="18" charset="0"/>
              </a:rPr>
              <a:t>They are intended to work hand in glove. Some of the obligations established in the MCCs can be implemented through the best practices set forth in the DMF. </a:t>
            </a:r>
            <a:endParaRPr lang="en-SG" sz="1800" dirty="0"/>
          </a:p>
        </p:txBody>
      </p:sp>
      <p:sp>
        <p:nvSpPr>
          <p:cNvPr id="4" name="Slide Number Placeholder 3"/>
          <p:cNvSpPr>
            <a:spLocks noGrp="1"/>
          </p:cNvSpPr>
          <p:nvPr>
            <p:ph type="sldNum" sz="quarter" idx="5"/>
          </p:nvPr>
        </p:nvSpPr>
        <p:spPr/>
        <p:txBody>
          <a:bodyPr/>
          <a:lstStyle/>
          <a:p>
            <a:fld id="{96F7F8EC-D363-D042-8C5B-6F5473CB270B}" type="slidenum">
              <a:rPr lang="en-US" smtClean="0"/>
              <a:t>5</a:t>
            </a:fld>
            <a:endParaRPr lang="en-US"/>
          </a:p>
        </p:txBody>
      </p:sp>
    </p:spTree>
    <p:extLst>
      <p:ext uri="{BB962C8B-B14F-4D97-AF65-F5344CB8AC3E}">
        <p14:creationId xmlns:p14="http://schemas.microsoft.com/office/powerpoint/2010/main" val="1890980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ts val="0"/>
              </a:spcBef>
              <a:spcAft>
                <a:spcPts val="1800"/>
              </a:spcAft>
              <a:buFont typeface="Arial" panose="020B0604020202020204" pitchFamily="34" charset="0"/>
              <a:buChar char="•"/>
            </a:pPr>
            <a:r>
              <a:rPr lang="en-US" sz="2400" b="0" i="0" dirty="0">
                <a:solidFill>
                  <a:srgbClr val="000000"/>
                </a:solidFill>
                <a:effectLst/>
              </a:rPr>
              <a:t>ASEAN MCCs reflect the DP principles of </a:t>
            </a:r>
            <a:r>
              <a:rPr lang="en-US" sz="2400" b="1" i="0" dirty="0">
                <a:solidFill>
                  <a:srgbClr val="000000"/>
                </a:solidFill>
                <a:effectLst/>
              </a:rPr>
              <a:t>ASEAN Framework on PDP</a:t>
            </a:r>
            <a:r>
              <a:rPr lang="en-US" sz="2400" b="0" i="0" dirty="0">
                <a:solidFill>
                  <a:srgbClr val="000000"/>
                </a:solidFill>
                <a:effectLst/>
              </a:rPr>
              <a:t>, while EU SCCs are based on the </a:t>
            </a:r>
            <a:r>
              <a:rPr lang="en-US" sz="2400" b="1" i="0" dirty="0">
                <a:solidFill>
                  <a:srgbClr val="000000"/>
                </a:solidFill>
                <a:effectLst/>
              </a:rPr>
              <a:t>EU GDPR </a:t>
            </a:r>
            <a:r>
              <a:rPr lang="en-US" sz="2400" b="0" i="0" dirty="0">
                <a:solidFill>
                  <a:srgbClr val="000000"/>
                </a:solidFill>
                <a:effectLst/>
              </a:rPr>
              <a:t>requirements </a:t>
            </a:r>
          </a:p>
          <a:p>
            <a:pPr marL="457200" indent="-457200">
              <a:spcBef>
                <a:spcPts val="0"/>
              </a:spcBef>
              <a:spcAft>
                <a:spcPts val="1800"/>
              </a:spcAft>
              <a:buFont typeface="Arial" panose="020B0604020202020204" pitchFamily="34" charset="0"/>
              <a:buChar char="•"/>
            </a:pPr>
            <a:r>
              <a:rPr lang="en-US" sz="2400" dirty="0">
                <a:solidFill>
                  <a:srgbClr val="000000"/>
                </a:solidFill>
              </a:rPr>
              <a:t>Both are voluntary sets of clauses that businesses can include in their commercial contracts</a:t>
            </a:r>
          </a:p>
          <a:p>
            <a:pPr marL="457200" indent="-457200">
              <a:spcBef>
                <a:spcPts val="0"/>
              </a:spcBef>
              <a:spcAft>
                <a:spcPts val="1800"/>
              </a:spcAft>
              <a:buFont typeface="Arial" panose="020B0604020202020204" pitchFamily="34" charset="0"/>
              <a:buChar char="•"/>
            </a:pPr>
            <a:r>
              <a:rPr lang="en-US" sz="2400" dirty="0">
                <a:solidFill>
                  <a:srgbClr val="000000"/>
                </a:solidFill>
              </a:rPr>
              <a:t>Contain similar concepts (e.g., definitions, obligations)</a:t>
            </a:r>
          </a:p>
          <a:p>
            <a:pPr marL="457200" indent="-457200">
              <a:spcBef>
                <a:spcPts val="0"/>
              </a:spcBef>
              <a:spcAft>
                <a:spcPts val="1800"/>
              </a:spcAft>
              <a:buFont typeface="Arial" panose="020B0604020202020204" pitchFamily="34" charset="0"/>
              <a:buChar char="•"/>
            </a:pPr>
            <a:r>
              <a:rPr lang="en-US" sz="2400" dirty="0">
                <a:solidFill>
                  <a:srgbClr val="000000"/>
                </a:solidFill>
              </a:rPr>
              <a:t>Key differences:</a:t>
            </a:r>
          </a:p>
          <a:p>
            <a:pPr marL="914389" lvl="1" indent="-457200">
              <a:spcBef>
                <a:spcPts val="0"/>
              </a:spcBef>
              <a:spcAft>
                <a:spcPts val="1200"/>
              </a:spcAft>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SCCs are </a:t>
            </a:r>
            <a:r>
              <a:rPr lang="en-US" sz="2000" b="0" i="0" dirty="0" err="1">
                <a:solidFill>
                  <a:srgbClr val="000000"/>
                </a:solidFill>
                <a:effectLst/>
                <a:latin typeface="Arial" panose="020B0604020202020204" pitchFamily="34" charset="0"/>
                <a:cs typeface="Arial" panose="020B0604020202020204" pitchFamily="34" charset="0"/>
              </a:rPr>
              <a:t>standardised</a:t>
            </a:r>
            <a:r>
              <a:rPr lang="en-US" sz="2000" b="0" i="0" dirty="0">
                <a:solidFill>
                  <a:srgbClr val="000000"/>
                </a:solidFill>
                <a:effectLst/>
                <a:latin typeface="Arial" panose="020B0604020202020204" pitchFamily="34" charset="0"/>
                <a:cs typeface="Arial" panose="020B0604020202020204" pitchFamily="34" charset="0"/>
              </a:rPr>
              <a:t>/pre-approved, while MCCs can be amended</a:t>
            </a:r>
          </a:p>
          <a:p>
            <a:pPr marL="914389" lvl="1" indent="-457200">
              <a:spcBef>
                <a:spcPts val="0"/>
              </a:spcBef>
              <a:spcAft>
                <a:spcPts val="12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SCCs more prescriptive, and more mandatory requirements </a:t>
            </a:r>
            <a:endParaRPr lang="en-US" sz="2000" b="0" i="0" dirty="0">
              <a:solidFill>
                <a:srgbClr val="000000"/>
              </a:solidFill>
              <a:effectLst/>
              <a:latin typeface="Arial" panose="020B0604020202020204" pitchFamily="34" charset="0"/>
              <a:cs typeface="Arial" panose="020B0604020202020204" pitchFamily="34" charset="0"/>
            </a:endParaRPr>
          </a:p>
          <a:p>
            <a:pPr marL="457200" indent="-457200">
              <a:spcBef>
                <a:spcPts val="0"/>
              </a:spcBef>
              <a:spcAft>
                <a:spcPts val="1200"/>
              </a:spcAft>
              <a:buFont typeface="Arial" panose="020B0604020202020204" pitchFamily="34" charset="0"/>
              <a:buChar char="•"/>
            </a:pPr>
            <a:endParaRPr lang="en-SG" sz="2400" dirty="0"/>
          </a:p>
          <a:p>
            <a:pPr>
              <a:spcBef>
                <a:spcPts val="0"/>
              </a:spcBef>
              <a:spcAft>
                <a:spcPts val="1800"/>
              </a:spcAft>
            </a:pPr>
            <a:r>
              <a:rPr lang="en-US" b="1" dirty="0">
                <a:solidFill>
                  <a:srgbClr val="000000"/>
                </a:solidFill>
                <a:latin typeface="Arial" panose="020B0604020202020204" pitchFamily="34" charset="0"/>
                <a:cs typeface="Arial" panose="020B0604020202020204" pitchFamily="34" charset="0"/>
              </a:rPr>
              <a:t>Reference Guide:</a:t>
            </a:r>
            <a:endParaRPr lang="en-US" dirty="0">
              <a:solidFill>
                <a:srgbClr val="000000"/>
              </a:solidFill>
              <a:latin typeface="Arial" panose="020B0604020202020204" pitchFamily="34" charset="0"/>
              <a:cs typeface="Arial" panose="020B0604020202020204" pitchFamily="34" charset="0"/>
            </a:endParaRPr>
          </a:p>
          <a:p>
            <a:pPr marL="971539" lvl="1" indent="-514350">
              <a:spcBef>
                <a:spcPts val="0"/>
              </a:spcBef>
              <a:spcAft>
                <a:spcPts val="1200"/>
              </a:spcAft>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Endorsed by ASEAN Digital Ministers in Feb 2023</a:t>
            </a:r>
          </a:p>
          <a:p>
            <a:pPr marL="971539" lvl="1" indent="-514350">
              <a:spcBef>
                <a:spcPts val="0"/>
              </a:spcBef>
              <a:spcAft>
                <a:spcPts val="1200"/>
              </a:spcAft>
              <a:buFont typeface="Arial" panose="020B0604020202020204" pitchFamily="34" charset="0"/>
              <a:buChar char="•"/>
            </a:pPr>
            <a:r>
              <a:rPr lang="en-US" sz="1800" dirty="0" err="1">
                <a:solidFill>
                  <a:srgbClr val="000000"/>
                </a:solidFill>
                <a:latin typeface="Arial" panose="020B0604020202020204" pitchFamily="34" charset="0"/>
                <a:cs typeface="Arial" panose="020B0604020202020204" pitchFamily="34" charset="0"/>
              </a:rPr>
              <a:t>Plcy</a:t>
            </a:r>
            <a:r>
              <a:rPr lang="en-US" sz="1800" dirty="0">
                <a:solidFill>
                  <a:srgbClr val="000000"/>
                </a:solidFill>
                <a:latin typeface="Arial" panose="020B0604020202020204" pitchFamily="34" charset="0"/>
                <a:cs typeface="Arial" panose="020B0604020202020204" pitchFamily="34" charset="0"/>
              </a:rPr>
              <a:t> working with EDE, INTL, EU DG JUST on design of publication, Forewords </a:t>
            </a:r>
          </a:p>
          <a:p>
            <a:pPr marL="971539" lvl="1" indent="-514350">
              <a:spcBef>
                <a:spcPts val="0"/>
              </a:spcBef>
              <a:spcAft>
                <a:spcPts val="1200"/>
              </a:spcAft>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“Launch” of guide in May 2023, at CPDP conference in Brussels </a:t>
            </a:r>
          </a:p>
          <a:p>
            <a:pPr marL="971539" lvl="1" indent="-514350">
              <a:spcBef>
                <a:spcPts val="0"/>
              </a:spcBef>
              <a:spcAft>
                <a:spcPts val="1200"/>
              </a:spcAft>
              <a:buFont typeface="Arial" panose="020B0604020202020204" pitchFamily="34" charset="0"/>
              <a:buChar char="•"/>
            </a:pPr>
            <a:endParaRPr lang="en-US" sz="1800" dirty="0">
              <a:solidFill>
                <a:srgbClr val="000000"/>
              </a:solidFill>
              <a:latin typeface="Arial" panose="020B0604020202020204" pitchFamily="34" charset="0"/>
              <a:cs typeface="Arial" panose="020B0604020202020204" pitchFamily="34" charset="0"/>
            </a:endParaRPr>
          </a:p>
          <a:p>
            <a:pPr>
              <a:spcBef>
                <a:spcPts val="1800"/>
              </a:spcBef>
              <a:spcAft>
                <a:spcPts val="1800"/>
              </a:spcAft>
            </a:pPr>
            <a:r>
              <a:rPr lang="en-US" b="1" dirty="0">
                <a:solidFill>
                  <a:srgbClr val="000000"/>
                </a:solidFill>
                <a:latin typeface="Arial" panose="020B0604020202020204" pitchFamily="34" charset="0"/>
                <a:cs typeface="Arial" panose="020B0604020202020204" pitchFamily="34" charset="0"/>
              </a:rPr>
              <a:t>Implementation Guide </a:t>
            </a:r>
            <a:r>
              <a:rPr lang="en-US" b="1" i="1" dirty="0">
                <a:solidFill>
                  <a:schemeClr val="accent6">
                    <a:lumMod val="75000"/>
                  </a:schemeClr>
                </a:solidFill>
                <a:latin typeface="Arial" panose="020B0604020202020204" pitchFamily="34" charset="0"/>
                <a:cs typeface="Arial" panose="020B0604020202020204" pitchFamily="34" charset="0"/>
              </a:rPr>
              <a:t>(to confirm approach and deliverable with EU DG JUST)</a:t>
            </a:r>
            <a:r>
              <a:rPr lang="en-US" b="1" dirty="0">
                <a:solidFill>
                  <a:schemeClr val="accent6">
                    <a:lumMod val="75000"/>
                  </a:schemeClr>
                </a:solidFill>
                <a:latin typeface="Arial" panose="020B0604020202020204" pitchFamily="34" charset="0"/>
                <a:cs typeface="Arial" panose="020B0604020202020204" pitchFamily="34" charset="0"/>
              </a:rPr>
              <a:t>: </a:t>
            </a:r>
            <a:endParaRPr lang="en-US" dirty="0">
              <a:solidFill>
                <a:schemeClr val="accent6">
                  <a:lumMod val="75000"/>
                </a:schemeClr>
              </a:solidFill>
              <a:latin typeface="Arial" panose="020B0604020202020204" pitchFamily="34" charset="0"/>
              <a:cs typeface="Arial" panose="020B0604020202020204" pitchFamily="34" charset="0"/>
            </a:endParaRPr>
          </a:p>
          <a:p>
            <a:pPr marL="971539" lvl="1" indent="-514350">
              <a:spcBef>
                <a:spcPts val="0"/>
              </a:spcBef>
              <a:spcAft>
                <a:spcPts val="1200"/>
              </a:spcAft>
              <a:buFont typeface="+mj-lt"/>
              <a:buAutoNum type="alphaLcParenR"/>
            </a:pPr>
            <a:r>
              <a:rPr lang="en-SG"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PDP Week in July 2023: </a:t>
            </a:r>
            <a:r>
              <a:rPr lang="en-SG"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Joint workshop with EU to promote awareness/gather use cases for the Implementation Guide</a:t>
            </a:r>
          </a:p>
          <a:p>
            <a:pPr marL="971539" lvl="1" indent="-514350">
              <a:spcBef>
                <a:spcPts val="0"/>
              </a:spcBef>
              <a:spcAft>
                <a:spcPts val="1200"/>
              </a:spcAft>
              <a:buFont typeface="+mj-lt"/>
              <a:buAutoNum type="alphaLcParenR"/>
            </a:pPr>
            <a:r>
              <a:rPr lang="en-SG"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ASEAN Data Protection Privacy Forum (ADPPF) in July 2023</a:t>
            </a:r>
            <a:r>
              <a:rPr lang="en-SG" sz="1800" dirty="0">
                <a:solidFill>
                  <a:srgbClr val="000000"/>
                </a:solidFill>
                <a:latin typeface="Arial" panose="020B0604020202020204" pitchFamily="34" charset="0"/>
                <a:ea typeface="Calibri" panose="020F0502020204030204" pitchFamily="34" charset="0"/>
                <a:cs typeface="Arial" panose="020B0604020202020204" pitchFamily="34" charset="0"/>
              </a:rPr>
              <a:t>: Seek feedback from ASEAN Officials</a:t>
            </a:r>
            <a:endParaRPr lang="en-SG"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971539" lvl="1" indent="-514350">
              <a:spcBef>
                <a:spcPts val="0"/>
              </a:spcBef>
              <a:spcAft>
                <a:spcPts val="1200"/>
              </a:spcAft>
              <a:buFont typeface="+mj-lt"/>
              <a:buAutoNum type="alphaLcParenR"/>
            </a:pPr>
            <a:r>
              <a:rPr lang="en-SG"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2nd ADGSOM Leaders Retreat in August 2023</a:t>
            </a:r>
            <a:r>
              <a:rPr lang="en-SG"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Secure in-principle endorsement for Implementation Guide from ADGSOM</a:t>
            </a:r>
          </a:p>
          <a:p>
            <a:pPr marL="971539" lvl="1" indent="-514350">
              <a:spcBef>
                <a:spcPts val="0"/>
              </a:spcBef>
              <a:spcAft>
                <a:spcPts val="1200"/>
              </a:spcAft>
              <a:buFont typeface="+mj-lt"/>
              <a:buAutoNum type="alphaLcParenR"/>
            </a:pPr>
            <a:r>
              <a:rPr lang="en-SG"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4th ADGMIN in Singapore in 2024 (Final Milestone): </a:t>
            </a:r>
            <a:r>
              <a:rPr lang="en-SG"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Approval of the Joint Guide, which will be updated to include the Implementation Guide</a:t>
            </a:r>
          </a:p>
          <a:p>
            <a:pPr>
              <a:spcBef>
                <a:spcPts val="0"/>
              </a:spcBef>
              <a:spcAft>
                <a:spcPts val="1800"/>
              </a:spcAft>
            </a:pPr>
            <a:r>
              <a:rPr lang="en-US" dirty="0">
                <a:solidFill>
                  <a:srgbClr val="000000"/>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96F7F8EC-D363-D042-8C5B-6F5473CB270B}" type="slidenum">
              <a:rPr lang="en-US" smtClean="0"/>
              <a:t>6</a:t>
            </a:fld>
            <a:endParaRPr lang="en-US"/>
          </a:p>
        </p:txBody>
      </p:sp>
    </p:spTree>
    <p:extLst>
      <p:ext uri="{BB962C8B-B14F-4D97-AF65-F5344CB8AC3E}">
        <p14:creationId xmlns:p14="http://schemas.microsoft.com/office/powerpoint/2010/main" val="363680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Avenir Next" panose="020B0503020202020204"/>
              </a:rPr>
              <a:t>ASEAN Data Management Framework </a:t>
            </a:r>
            <a:r>
              <a:rPr lang="en-US" sz="1200" dirty="0">
                <a:solidFill>
                  <a:srgbClr val="000000"/>
                </a:solidFill>
                <a:latin typeface="Avenir Next" panose="020B0503020202020204"/>
              </a:rPr>
              <a:t>was developed to help companies identify the right level of protection measures for data repositories and assets. It makes recommendations concerning the technical measures for different levels of protection, taking a holistic approach to data governance throughout the data lifecycle – protecting both data at rest, and in transit. </a:t>
            </a:r>
          </a:p>
        </p:txBody>
      </p:sp>
      <p:sp>
        <p:nvSpPr>
          <p:cNvPr id="4" name="Slide Number Placeholder 3"/>
          <p:cNvSpPr>
            <a:spLocks noGrp="1"/>
          </p:cNvSpPr>
          <p:nvPr>
            <p:ph type="sldNum" sz="quarter" idx="5"/>
          </p:nvPr>
        </p:nvSpPr>
        <p:spPr/>
        <p:txBody>
          <a:bodyPr/>
          <a:lstStyle/>
          <a:p>
            <a:fld id="{96F7F8EC-D363-D042-8C5B-6F5473CB270B}" type="slidenum">
              <a:rPr lang="en-US" smtClean="0"/>
              <a:t>7</a:t>
            </a:fld>
            <a:endParaRPr lang="en-US"/>
          </a:p>
        </p:txBody>
      </p:sp>
    </p:spTree>
    <p:extLst>
      <p:ext uri="{BB962C8B-B14F-4D97-AF65-F5344CB8AC3E}">
        <p14:creationId xmlns:p14="http://schemas.microsoft.com/office/powerpoint/2010/main" val="1480974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6F7F8EC-D363-D042-8C5B-6F5473CB270B}" type="slidenum">
              <a:rPr lang="en-US" smtClean="0"/>
              <a:t>8</a:t>
            </a:fld>
            <a:endParaRPr lang="en-US"/>
          </a:p>
        </p:txBody>
      </p:sp>
    </p:spTree>
    <p:extLst>
      <p:ext uri="{BB962C8B-B14F-4D97-AF65-F5344CB8AC3E}">
        <p14:creationId xmlns:p14="http://schemas.microsoft.com/office/powerpoint/2010/main" val="185502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6F7F8EC-D363-D042-8C5B-6F5473CB270B}" type="slidenum">
              <a:rPr lang="en-US" smtClean="0"/>
              <a:t>9</a:t>
            </a:fld>
            <a:endParaRPr lang="en-US"/>
          </a:p>
        </p:txBody>
      </p:sp>
    </p:spTree>
    <p:extLst>
      <p:ext uri="{BB962C8B-B14F-4D97-AF65-F5344CB8AC3E}">
        <p14:creationId xmlns:p14="http://schemas.microsoft.com/office/powerpoint/2010/main" val="1441210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emf"/><Relationship Id="rId7" Type="http://schemas.openxmlformats.org/officeDocument/2006/relationships/image" Target="../media/image9.png"/><Relationship Id="rId2" Type="http://schemas.openxmlformats.org/officeDocument/2006/relationships/image" Target="../media/image5.tiff"/><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_ Imag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789E965-AD25-45C6-242A-6467AF36168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19" name="Rectangle 18">
            <a:extLst>
              <a:ext uri="{FF2B5EF4-FFF2-40B4-BE49-F238E27FC236}">
                <a16:creationId xmlns:a16="http://schemas.microsoft.com/office/drawing/2014/main" id="{A58F7B7F-90D0-86E0-7986-0514E965539D}"/>
              </a:ext>
            </a:extLst>
          </p:cNvPr>
          <p:cNvSpPr/>
          <p:nvPr userDrawn="1"/>
        </p:nvSpPr>
        <p:spPr>
          <a:xfrm>
            <a:off x="0" y="5166360"/>
            <a:ext cx="12191999" cy="1691640"/>
          </a:xfrm>
          <a:prstGeom prst="rect">
            <a:avLst/>
          </a:prstGeom>
          <a:gradFill flip="none" rotWithShape="1">
            <a:gsLst>
              <a:gs pos="0">
                <a:schemeClr val="tx1">
                  <a:alpha val="34000"/>
                </a:schemeClr>
              </a:gs>
              <a:gs pos="37000">
                <a:schemeClr val="tx1">
                  <a:alpha val="13000"/>
                </a:schemeClr>
              </a:gs>
              <a:gs pos="75000">
                <a:schemeClr val="tx1">
                  <a:alpha val="2271"/>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3">
            <a:extLst>
              <a:ext uri="{FF2B5EF4-FFF2-40B4-BE49-F238E27FC236}">
                <a16:creationId xmlns:a16="http://schemas.microsoft.com/office/drawing/2014/main" id="{A3724549-575B-C820-3918-78D82BE6A794}"/>
              </a:ext>
            </a:extLst>
          </p:cNvPr>
          <p:cNvSpPr>
            <a:spLocks noChangeArrowheads="1"/>
          </p:cNvSpPr>
          <p:nvPr userDrawn="1"/>
        </p:nvSpPr>
        <p:spPr bwMode="auto">
          <a:xfrm>
            <a:off x="340852" y="0"/>
            <a:ext cx="5918200" cy="6140450"/>
          </a:xfrm>
          <a:custGeom>
            <a:avLst/>
            <a:gdLst>
              <a:gd name="T0" fmla="*/ 16438 w 16439"/>
              <a:gd name="T1" fmla="*/ 8832 h 17057"/>
              <a:gd name="T2" fmla="*/ 16429 w 16439"/>
              <a:gd name="T3" fmla="*/ 9044 h 17057"/>
              <a:gd name="T4" fmla="*/ 16412 w 16439"/>
              <a:gd name="T5" fmla="*/ 9467 h 17057"/>
              <a:gd name="T6" fmla="*/ 16341 w 16439"/>
              <a:gd name="T7" fmla="*/ 10085 h 17057"/>
              <a:gd name="T8" fmla="*/ 16173 w 16439"/>
              <a:gd name="T9" fmla="*/ 10888 h 17057"/>
              <a:gd name="T10" fmla="*/ 15935 w 16439"/>
              <a:gd name="T11" fmla="*/ 11656 h 17057"/>
              <a:gd name="T12" fmla="*/ 15626 w 16439"/>
              <a:gd name="T13" fmla="*/ 12397 h 17057"/>
              <a:gd name="T14" fmla="*/ 15247 w 16439"/>
              <a:gd name="T15" fmla="*/ 13094 h 17057"/>
              <a:gd name="T16" fmla="*/ 14797 w 16439"/>
              <a:gd name="T17" fmla="*/ 13747 h 17057"/>
              <a:gd name="T18" fmla="*/ 14294 w 16439"/>
              <a:gd name="T19" fmla="*/ 14356 h 17057"/>
              <a:gd name="T20" fmla="*/ 13738 w 16439"/>
              <a:gd name="T21" fmla="*/ 14921 h 17057"/>
              <a:gd name="T22" fmla="*/ 13129 w 16439"/>
              <a:gd name="T23" fmla="*/ 15424 h 17057"/>
              <a:gd name="T24" fmla="*/ 12476 w 16439"/>
              <a:gd name="T25" fmla="*/ 15865 h 17057"/>
              <a:gd name="T26" fmla="*/ 11779 w 16439"/>
              <a:gd name="T27" fmla="*/ 16244 h 17057"/>
              <a:gd name="T28" fmla="*/ 11038 w 16439"/>
              <a:gd name="T29" fmla="*/ 16553 h 17057"/>
              <a:gd name="T30" fmla="*/ 10270 w 16439"/>
              <a:gd name="T31" fmla="*/ 16791 h 17057"/>
              <a:gd name="T32" fmla="*/ 9467 w 16439"/>
              <a:gd name="T33" fmla="*/ 16959 h 17057"/>
              <a:gd name="T34" fmla="*/ 8849 w 16439"/>
              <a:gd name="T35" fmla="*/ 17030 h 17057"/>
              <a:gd name="T36" fmla="*/ 8426 w 16439"/>
              <a:gd name="T37" fmla="*/ 17047 h 17057"/>
              <a:gd name="T38" fmla="*/ 8215 w 16439"/>
              <a:gd name="T39" fmla="*/ 17056 h 17057"/>
              <a:gd name="T40" fmla="*/ 7792 w 16439"/>
              <a:gd name="T41" fmla="*/ 17047 h 17057"/>
              <a:gd name="T42" fmla="*/ 7377 w 16439"/>
              <a:gd name="T43" fmla="*/ 17012 h 17057"/>
              <a:gd name="T44" fmla="*/ 6565 w 16439"/>
              <a:gd name="T45" fmla="*/ 16888 h 17057"/>
              <a:gd name="T46" fmla="*/ 5780 w 16439"/>
              <a:gd name="T47" fmla="*/ 16685 h 17057"/>
              <a:gd name="T48" fmla="*/ 5021 w 16439"/>
              <a:gd name="T49" fmla="*/ 16412 h 17057"/>
              <a:gd name="T50" fmla="*/ 4306 w 16439"/>
              <a:gd name="T51" fmla="*/ 16059 h 17057"/>
              <a:gd name="T52" fmla="*/ 3627 w 16439"/>
              <a:gd name="T53" fmla="*/ 15653 h 17057"/>
              <a:gd name="T54" fmla="*/ 2991 w 16439"/>
              <a:gd name="T55" fmla="*/ 15176 h 17057"/>
              <a:gd name="T56" fmla="*/ 2409 w 16439"/>
              <a:gd name="T57" fmla="*/ 14647 h 17057"/>
              <a:gd name="T58" fmla="*/ 1879 w 16439"/>
              <a:gd name="T59" fmla="*/ 14065 h 17057"/>
              <a:gd name="T60" fmla="*/ 1403 w 16439"/>
              <a:gd name="T61" fmla="*/ 13429 h 17057"/>
              <a:gd name="T62" fmla="*/ 988 w 16439"/>
              <a:gd name="T63" fmla="*/ 12750 h 17057"/>
              <a:gd name="T64" fmla="*/ 644 w 16439"/>
              <a:gd name="T65" fmla="*/ 12035 h 17057"/>
              <a:gd name="T66" fmla="*/ 371 w 16439"/>
              <a:gd name="T67" fmla="*/ 11276 h 17057"/>
              <a:gd name="T68" fmla="*/ 168 w 16439"/>
              <a:gd name="T69" fmla="*/ 10491 h 17057"/>
              <a:gd name="T70" fmla="*/ 44 w 16439"/>
              <a:gd name="T71" fmla="*/ 9679 h 17057"/>
              <a:gd name="T72" fmla="*/ 9 w 16439"/>
              <a:gd name="T73" fmla="*/ 9255 h 17057"/>
              <a:gd name="T74" fmla="*/ 0 w 16439"/>
              <a:gd name="T75" fmla="*/ 8832 h 17057"/>
              <a:gd name="T76" fmla="*/ 0 w 16439"/>
              <a:gd name="T77" fmla="*/ 1138 h 17057"/>
              <a:gd name="T78" fmla="*/ 18 w 16439"/>
              <a:gd name="T79" fmla="*/ 565 h 17057"/>
              <a:gd name="T80" fmla="*/ 79 w 16439"/>
              <a:gd name="T81" fmla="*/ 0 h 17057"/>
              <a:gd name="T82" fmla="*/ 16359 w 16439"/>
              <a:gd name="T83" fmla="*/ 0 h 17057"/>
              <a:gd name="T84" fmla="*/ 16412 w 16439"/>
              <a:gd name="T85" fmla="*/ 565 h 17057"/>
              <a:gd name="T86" fmla="*/ 16438 w 16439"/>
              <a:gd name="T87" fmla="*/ 1138 h 17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39" h="17057">
                <a:moveTo>
                  <a:pt x="16438" y="1138"/>
                </a:moveTo>
                <a:lnTo>
                  <a:pt x="16438" y="8832"/>
                </a:lnTo>
                <a:lnTo>
                  <a:pt x="16438" y="8832"/>
                </a:lnTo>
                <a:lnTo>
                  <a:pt x="16429" y="9044"/>
                </a:lnTo>
                <a:lnTo>
                  <a:pt x="16420" y="9255"/>
                </a:lnTo>
                <a:lnTo>
                  <a:pt x="16412" y="9467"/>
                </a:lnTo>
                <a:lnTo>
                  <a:pt x="16394" y="9679"/>
                </a:lnTo>
                <a:lnTo>
                  <a:pt x="16341" y="10085"/>
                </a:lnTo>
                <a:lnTo>
                  <a:pt x="16270" y="10491"/>
                </a:lnTo>
                <a:lnTo>
                  <a:pt x="16173" y="10888"/>
                </a:lnTo>
                <a:lnTo>
                  <a:pt x="16067" y="11276"/>
                </a:lnTo>
                <a:lnTo>
                  <a:pt x="15935" y="11656"/>
                </a:lnTo>
                <a:lnTo>
                  <a:pt x="15785" y="12035"/>
                </a:lnTo>
                <a:lnTo>
                  <a:pt x="15626" y="12397"/>
                </a:lnTo>
                <a:lnTo>
                  <a:pt x="15441" y="12750"/>
                </a:lnTo>
                <a:lnTo>
                  <a:pt x="15247" y="13094"/>
                </a:lnTo>
                <a:lnTo>
                  <a:pt x="15026" y="13429"/>
                </a:lnTo>
                <a:lnTo>
                  <a:pt x="14797" y="13747"/>
                </a:lnTo>
                <a:lnTo>
                  <a:pt x="14559" y="14065"/>
                </a:lnTo>
                <a:lnTo>
                  <a:pt x="14294" y="14356"/>
                </a:lnTo>
                <a:lnTo>
                  <a:pt x="14029" y="14647"/>
                </a:lnTo>
                <a:lnTo>
                  <a:pt x="13738" y="14921"/>
                </a:lnTo>
                <a:lnTo>
                  <a:pt x="13438" y="15176"/>
                </a:lnTo>
                <a:lnTo>
                  <a:pt x="13129" y="15424"/>
                </a:lnTo>
                <a:lnTo>
                  <a:pt x="12811" y="15653"/>
                </a:lnTo>
                <a:lnTo>
                  <a:pt x="12476" y="15865"/>
                </a:lnTo>
                <a:lnTo>
                  <a:pt x="12132" y="16059"/>
                </a:lnTo>
                <a:lnTo>
                  <a:pt x="11779" y="16244"/>
                </a:lnTo>
                <a:lnTo>
                  <a:pt x="11408" y="16412"/>
                </a:lnTo>
                <a:lnTo>
                  <a:pt x="11038" y="16553"/>
                </a:lnTo>
                <a:lnTo>
                  <a:pt x="10658" y="16685"/>
                </a:lnTo>
                <a:lnTo>
                  <a:pt x="10270" y="16791"/>
                </a:lnTo>
                <a:lnTo>
                  <a:pt x="9873" y="16888"/>
                </a:lnTo>
                <a:lnTo>
                  <a:pt x="9467" y="16959"/>
                </a:lnTo>
                <a:lnTo>
                  <a:pt x="9052" y="17012"/>
                </a:lnTo>
                <a:lnTo>
                  <a:pt x="8849" y="17030"/>
                </a:lnTo>
                <a:lnTo>
                  <a:pt x="8638" y="17047"/>
                </a:lnTo>
                <a:lnTo>
                  <a:pt x="8426" y="17047"/>
                </a:lnTo>
                <a:lnTo>
                  <a:pt x="8215" y="17056"/>
                </a:lnTo>
                <a:lnTo>
                  <a:pt x="8215" y="17056"/>
                </a:lnTo>
                <a:lnTo>
                  <a:pt x="8003" y="17047"/>
                </a:lnTo>
                <a:lnTo>
                  <a:pt x="7792" y="17047"/>
                </a:lnTo>
                <a:lnTo>
                  <a:pt x="7589" y="17030"/>
                </a:lnTo>
                <a:lnTo>
                  <a:pt x="7377" y="17012"/>
                </a:lnTo>
                <a:lnTo>
                  <a:pt x="6971" y="16959"/>
                </a:lnTo>
                <a:lnTo>
                  <a:pt x="6565" y="16888"/>
                </a:lnTo>
                <a:lnTo>
                  <a:pt x="6168" y="16791"/>
                </a:lnTo>
                <a:lnTo>
                  <a:pt x="5780" y="16685"/>
                </a:lnTo>
                <a:lnTo>
                  <a:pt x="5391" y="16553"/>
                </a:lnTo>
                <a:lnTo>
                  <a:pt x="5021" y="16412"/>
                </a:lnTo>
                <a:lnTo>
                  <a:pt x="4659" y="16244"/>
                </a:lnTo>
                <a:lnTo>
                  <a:pt x="4306" y="16059"/>
                </a:lnTo>
                <a:lnTo>
                  <a:pt x="3962" y="15865"/>
                </a:lnTo>
                <a:lnTo>
                  <a:pt x="3627" y="15653"/>
                </a:lnTo>
                <a:lnTo>
                  <a:pt x="3300" y="15424"/>
                </a:lnTo>
                <a:lnTo>
                  <a:pt x="2991" y="15176"/>
                </a:lnTo>
                <a:lnTo>
                  <a:pt x="2691" y="14921"/>
                </a:lnTo>
                <a:lnTo>
                  <a:pt x="2409" y="14647"/>
                </a:lnTo>
                <a:lnTo>
                  <a:pt x="2135" y="14356"/>
                </a:lnTo>
                <a:lnTo>
                  <a:pt x="1879" y="14065"/>
                </a:lnTo>
                <a:lnTo>
                  <a:pt x="1632" y="13747"/>
                </a:lnTo>
                <a:lnTo>
                  <a:pt x="1403" y="13429"/>
                </a:lnTo>
                <a:lnTo>
                  <a:pt x="1191" y="13094"/>
                </a:lnTo>
                <a:lnTo>
                  <a:pt x="988" y="12750"/>
                </a:lnTo>
                <a:lnTo>
                  <a:pt x="812" y="12397"/>
                </a:lnTo>
                <a:lnTo>
                  <a:pt x="644" y="12035"/>
                </a:lnTo>
                <a:lnTo>
                  <a:pt x="494" y="11656"/>
                </a:lnTo>
                <a:lnTo>
                  <a:pt x="371" y="11276"/>
                </a:lnTo>
                <a:lnTo>
                  <a:pt x="256" y="10888"/>
                </a:lnTo>
                <a:lnTo>
                  <a:pt x="168" y="10491"/>
                </a:lnTo>
                <a:lnTo>
                  <a:pt x="97" y="10085"/>
                </a:lnTo>
                <a:lnTo>
                  <a:pt x="44" y="9679"/>
                </a:lnTo>
                <a:lnTo>
                  <a:pt x="26" y="9467"/>
                </a:lnTo>
                <a:lnTo>
                  <a:pt x="9" y="9255"/>
                </a:lnTo>
                <a:lnTo>
                  <a:pt x="0" y="9044"/>
                </a:lnTo>
                <a:lnTo>
                  <a:pt x="0" y="8832"/>
                </a:lnTo>
                <a:lnTo>
                  <a:pt x="0" y="1138"/>
                </a:lnTo>
                <a:lnTo>
                  <a:pt x="0" y="1138"/>
                </a:lnTo>
                <a:lnTo>
                  <a:pt x="0" y="847"/>
                </a:lnTo>
                <a:lnTo>
                  <a:pt x="18" y="565"/>
                </a:lnTo>
                <a:lnTo>
                  <a:pt x="44" y="282"/>
                </a:lnTo>
                <a:lnTo>
                  <a:pt x="79" y="0"/>
                </a:lnTo>
                <a:lnTo>
                  <a:pt x="16359" y="0"/>
                </a:lnTo>
                <a:lnTo>
                  <a:pt x="16359" y="0"/>
                </a:lnTo>
                <a:lnTo>
                  <a:pt x="16394" y="282"/>
                </a:lnTo>
                <a:lnTo>
                  <a:pt x="16412" y="565"/>
                </a:lnTo>
                <a:lnTo>
                  <a:pt x="16429" y="847"/>
                </a:lnTo>
                <a:lnTo>
                  <a:pt x="16438" y="1138"/>
                </a:lnTo>
              </a:path>
            </a:pathLst>
          </a:custGeom>
          <a:solidFill>
            <a:srgbClr val="723189">
              <a:alpha val="90000"/>
            </a:srgbClr>
          </a:solidFill>
          <a:ln>
            <a:noFill/>
          </a:ln>
          <a:effectLst/>
        </p:spPr>
        <p:txBody>
          <a:bodyPr wrap="none" anchor="ctr"/>
          <a:lstStyle/>
          <a:p>
            <a:endParaRPr lang="en-US" dirty="0"/>
          </a:p>
        </p:txBody>
      </p:sp>
      <p:sp>
        <p:nvSpPr>
          <p:cNvPr id="23" name="Freeform 3">
            <a:extLst>
              <a:ext uri="{FF2B5EF4-FFF2-40B4-BE49-F238E27FC236}">
                <a16:creationId xmlns:a16="http://schemas.microsoft.com/office/drawing/2014/main" id="{3BBD195F-D5A2-3E17-56C5-C4168DF7A9EE}"/>
              </a:ext>
            </a:extLst>
          </p:cNvPr>
          <p:cNvSpPr>
            <a:spLocks noChangeArrowheads="1"/>
          </p:cNvSpPr>
          <p:nvPr userDrawn="1"/>
        </p:nvSpPr>
        <p:spPr bwMode="auto">
          <a:xfrm>
            <a:off x="8751419" y="3982593"/>
            <a:ext cx="3462973" cy="2876844"/>
          </a:xfrm>
          <a:custGeom>
            <a:avLst/>
            <a:gdLst>
              <a:gd name="T0" fmla="*/ 10785 w 10786"/>
              <a:gd name="T1" fmla="*/ 4238 h 8961"/>
              <a:gd name="T2" fmla="*/ 10591 w 10786"/>
              <a:gd name="T3" fmla="*/ 4123 h 8961"/>
              <a:gd name="T4" fmla="*/ 10185 w 10786"/>
              <a:gd name="T5" fmla="*/ 3929 h 8961"/>
              <a:gd name="T6" fmla="*/ 9752 w 10786"/>
              <a:gd name="T7" fmla="*/ 3770 h 8961"/>
              <a:gd name="T8" fmla="*/ 9302 w 10786"/>
              <a:gd name="T9" fmla="*/ 3655 h 8961"/>
              <a:gd name="T10" fmla="*/ 9073 w 10786"/>
              <a:gd name="T11" fmla="*/ 3611 h 8961"/>
              <a:gd name="T12" fmla="*/ 8702 w 10786"/>
              <a:gd name="T13" fmla="*/ 3567 h 8961"/>
              <a:gd name="T14" fmla="*/ 8322 w 10786"/>
              <a:gd name="T15" fmla="*/ 3549 h 8961"/>
              <a:gd name="T16" fmla="*/ 8075 w 10786"/>
              <a:gd name="T17" fmla="*/ 3558 h 8961"/>
              <a:gd name="T18" fmla="*/ 7599 w 10786"/>
              <a:gd name="T19" fmla="*/ 3602 h 8961"/>
              <a:gd name="T20" fmla="*/ 7131 w 10786"/>
              <a:gd name="T21" fmla="*/ 3699 h 8961"/>
              <a:gd name="T22" fmla="*/ 6689 w 10786"/>
              <a:gd name="T23" fmla="*/ 3840 h 8961"/>
              <a:gd name="T24" fmla="*/ 6257 w 10786"/>
              <a:gd name="T25" fmla="*/ 4017 h 8961"/>
              <a:gd name="T26" fmla="*/ 5851 w 10786"/>
              <a:gd name="T27" fmla="*/ 4238 h 8961"/>
              <a:gd name="T28" fmla="*/ 5471 w 10786"/>
              <a:gd name="T29" fmla="*/ 4502 h 8961"/>
              <a:gd name="T30" fmla="*/ 5119 w 10786"/>
              <a:gd name="T31" fmla="*/ 4793 h 8961"/>
              <a:gd name="T32" fmla="*/ 4793 w 10786"/>
              <a:gd name="T33" fmla="*/ 5120 h 8961"/>
              <a:gd name="T34" fmla="*/ 4502 w 10786"/>
              <a:gd name="T35" fmla="*/ 5473 h 8961"/>
              <a:gd name="T36" fmla="*/ 4246 w 10786"/>
              <a:gd name="T37" fmla="*/ 5852 h 8961"/>
              <a:gd name="T38" fmla="*/ 4025 w 10786"/>
              <a:gd name="T39" fmla="*/ 6258 h 8961"/>
              <a:gd name="T40" fmla="*/ 3848 w 10786"/>
              <a:gd name="T41" fmla="*/ 6691 h 8961"/>
              <a:gd name="T42" fmla="*/ 3707 w 10786"/>
              <a:gd name="T43" fmla="*/ 7141 h 8961"/>
              <a:gd name="T44" fmla="*/ 3610 w 10786"/>
              <a:gd name="T45" fmla="*/ 7600 h 8961"/>
              <a:gd name="T46" fmla="*/ 3557 w 10786"/>
              <a:gd name="T47" fmla="*/ 8086 h 8961"/>
              <a:gd name="T48" fmla="*/ 3557 w 10786"/>
              <a:gd name="T49" fmla="*/ 8960 h 8961"/>
              <a:gd name="T50" fmla="*/ 0 w 10786"/>
              <a:gd name="T51" fmla="*/ 8333 h 8961"/>
              <a:gd name="T52" fmla="*/ 9 w 10786"/>
              <a:gd name="T53" fmla="*/ 7909 h 8961"/>
              <a:gd name="T54" fmla="*/ 97 w 10786"/>
              <a:gd name="T55" fmla="*/ 7080 h 8961"/>
              <a:gd name="T56" fmla="*/ 256 w 10786"/>
              <a:gd name="T57" fmla="*/ 6285 h 8961"/>
              <a:gd name="T58" fmla="*/ 494 w 10786"/>
              <a:gd name="T59" fmla="*/ 5508 h 8961"/>
              <a:gd name="T60" fmla="*/ 803 w 10786"/>
              <a:gd name="T61" fmla="*/ 4775 h 8961"/>
              <a:gd name="T62" fmla="*/ 1174 w 10786"/>
              <a:gd name="T63" fmla="*/ 4079 h 8961"/>
              <a:gd name="T64" fmla="*/ 1606 w 10786"/>
              <a:gd name="T65" fmla="*/ 3417 h 8961"/>
              <a:gd name="T66" fmla="*/ 2101 w 10786"/>
              <a:gd name="T67" fmla="*/ 2807 h 8961"/>
              <a:gd name="T68" fmla="*/ 2657 w 10786"/>
              <a:gd name="T69" fmla="*/ 2242 h 8961"/>
              <a:gd name="T70" fmla="*/ 3248 w 10786"/>
              <a:gd name="T71" fmla="*/ 1730 h 8961"/>
              <a:gd name="T72" fmla="*/ 3901 w 10786"/>
              <a:gd name="T73" fmla="*/ 1280 h 8961"/>
              <a:gd name="T74" fmla="*/ 4590 w 10786"/>
              <a:gd name="T75" fmla="*/ 892 h 8961"/>
              <a:gd name="T76" fmla="*/ 5314 w 10786"/>
              <a:gd name="T77" fmla="*/ 565 h 8961"/>
              <a:gd name="T78" fmla="*/ 6080 w 10786"/>
              <a:gd name="T79" fmla="*/ 318 h 8961"/>
              <a:gd name="T80" fmla="*/ 6866 w 10786"/>
              <a:gd name="T81" fmla="*/ 132 h 8961"/>
              <a:gd name="T82" fmla="*/ 7687 w 10786"/>
              <a:gd name="T83" fmla="*/ 26 h 8961"/>
              <a:gd name="T84" fmla="*/ 8111 w 10786"/>
              <a:gd name="T85" fmla="*/ 9 h 8961"/>
              <a:gd name="T86" fmla="*/ 8322 w 10786"/>
              <a:gd name="T87" fmla="*/ 0 h 8961"/>
              <a:gd name="T88" fmla="*/ 8640 w 10786"/>
              <a:gd name="T89" fmla="*/ 9 h 8961"/>
              <a:gd name="T90" fmla="*/ 9276 w 10786"/>
              <a:gd name="T91" fmla="*/ 53 h 8961"/>
              <a:gd name="T92" fmla="*/ 9894 w 10786"/>
              <a:gd name="T93" fmla="*/ 150 h 8961"/>
              <a:gd name="T94" fmla="*/ 10494 w 10786"/>
              <a:gd name="T95" fmla="*/ 291 h 8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86" h="8961">
                <a:moveTo>
                  <a:pt x="10785" y="380"/>
                </a:moveTo>
                <a:lnTo>
                  <a:pt x="10785" y="4238"/>
                </a:lnTo>
                <a:lnTo>
                  <a:pt x="10785" y="4238"/>
                </a:lnTo>
                <a:lnTo>
                  <a:pt x="10591" y="4123"/>
                </a:lnTo>
                <a:lnTo>
                  <a:pt x="10388" y="4017"/>
                </a:lnTo>
                <a:lnTo>
                  <a:pt x="10185" y="3929"/>
                </a:lnTo>
                <a:lnTo>
                  <a:pt x="9973" y="3840"/>
                </a:lnTo>
                <a:lnTo>
                  <a:pt x="9752" y="3770"/>
                </a:lnTo>
                <a:lnTo>
                  <a:pt x="9532" y="3708"/>
                </a:lnTo>
                <a:lnTo>
                  <a:pt x="9302" y="3655"/>
                </a:lnTo>
                <a:lnTo>
                  <a:pt x="9073" y="3611"/>
                </a:lnTo>
                <a:lnTo>
                  <a:pt x="9073" y="3611"/>
                </a:lnTo>
                <a:lnTo>
                  <a:pt x="8887" y="3584"/>
                </a:lnTo>
                <a:lnTo>
                  <a:pt x="8702" y="3567"/>
                </a:lnTo>
                <a:lnTo>
                  <a:pt x="8517" y="3549"/>
                </a:lnTo>
                <a:lnTo>
                  <a:pt x="8322" y="3549"/>
                </a:lnTo>
                <a:lnTo>
                  <a:pt x="8322" y="3549"/>
                </a:lnTo>
                <a:lnTo>
                  <a:pt x="8075" y="3558"/>
                </a:lnTo>
                <a:lnTo>
                  <a:pt x="7837" y="3576"/>
                </a:lnTo>
                <a:lnTo>
                  <a:pt x="7599" y="3602"/>
                </a:lnTo>
                <a:lnTo>
                  <a:pt x="7360" y="3646"/>
                </a:lnTo>
                <a:lnTo>
                  <a:pt x="7131" y="3699"/>
                </a:lnTo>
                <a:lnTo>
                  <a:pt x="6910" y="3761"/>
                </a:lnTo>
                <a:lnTo>
                  <a:pt x="6689" y="3840"/>
                </a:lnTo>
                <a:lnTo>
                  <a:pt x="6469" y="3929"/>
                </a:lnTo>
                <a:lnTo>
                  <a:pt x="6257" y="4017"/>
                </a:lnTo>
                <a:lnTo>
                  <a:pt x="6054" y="4123"/>
                </a:lnTo>
                <a:lnTo>
                  <a:pt x="5851" y="4238"/>
                </a:lnTo>
                <a:lnTo>
                  <a:pt x="5657" y="4370"/>
                </a:lnTo>
                <a:lnTo>
                  <a:pt x="5471" y="4502"/>
                </a:lnTo>
                <a:lnTo>
                  <a:pt x="5296" y="4643"/>
                </a:lnTo>
                <a:lnTo>
                  <a:pt x="5119" y="4793"/>
                </a:lnTo>
                <a:lnTo>
                  <a:pt x="4952" y="4952"/>
                </a:lnTo>
                <a:lnTo>
                  <a:pt x="4793" y="5120"/>
                </a:lnTo>
                <a:lnTo>
                  <a:pt x="4643" y="5287"/>
                </a:lnTo>
                <a:lnTo>
                  <a:pt x="4502" y="5473"/>
                </a:lnTo>
                <a:lnTo>
                  <a:pt x="4369" y="5658"/>
                </a:lnTo>
                <a:lnTo>
                  <a:pt x="4246" y="5852"/>
                </a:lnTo>
                <a:lnTo>
                  <a:pt x="4131" y="6055"/>
                </a:lnTo>
                <a:lnTo>
                  <a:pt x="4025" y="6258"/>
                </a:lnTo>
                <a:lnTo>
                  <a:pt x="3928" y="6470"/>
                </a:lnTo>
                <a:lnTo>
                  <a:pt x="3848" y="6691"/>
                </a:lnTo>
                <a:lnTo>
                  <a:pt x="3769" y="6912"/>
                </a:lnTo>
                <a:lnTo>
                  <a:pt x="3707" y="7141"/>
                </a:lnTo>
                <a:lnTo>
                  <a:pt x="3654" y="7371"/>
                </a:lnTo>
                <a:lnTo>
                  <a:pt x="3610" y="7600"/>
                </a:lnTo>
                <a:lnTo>
                  <a:pt x="3584" y="7839"/>
                </a:lnTo>
                <a:lnTo>
                  <a:pt x="3557" y="8086"/>
                </a:lnTo>
                <a:lnTo>
                  <a:pt x="3557" y="8333"/>
                </a:lnTo>
                <a:lnTo>
                  <a:pt x="3557" y="8960"/>
                </a:lnTo>
                <a:lnTo>
                  <a:pt x="0" y="8960"/>
                </a:lnTo>
                <a:lnTo>
                  <a:pt x="0" y="8333"/>
                </a:lnTo>
                <a:lnTo>
                  <a:pt x="0" y="8333"/>
                </a:lnTo>
                <a:lnTo>
                  <a:pt x="9" y="7909"/>
                </a:lnTo>
                <a:lnTo>
                  <a:pt x="44" y="7494"/>
                </a:lnTo>
                <a:lnTo>
                  <a:pt x="97" y="7080"/>
                </a:lnTo>
                <a:lnTo>
                  <a:pt x="168" y="6682"/>
                </a:lnTo>
                <a:lnTo>
                  <a:pt x="256" y="6285"/>
                </a:lnTo>
                <a:lnTo>
                  <a:pt x="362" y="5896"/>
                </a:lnTo>
                <a:lnTo>
                  <a:pt x="494" y="5508"/>
                </a:lnTo>
                <a:lnTo>
                  <a:pt x="636" y="5137"/>
                </a:lnTo>
                <a:lnTo>
                  <a:pt x="803" y="4775"/>
                </a:lnTo>
                <a:lnTo>
                  <a:pt x="980" y="4423"/>
                </a:lnTo>
                <a:lnTo>
                  <a:pt x="1174" y="4079"/>
                </a:lnTo>
                <a:lnTo>
                  <a:pt x="1386" y="3743"/>
                </a:lnTo>
                <a:lnTo>
                  <a:pt x="1606" y="3417"/>
                </a:lnTo>
                <a:lnTo>
                  <a:pt x="1845" y="3108"/>
                </a:lnTo>
                <a:lnTo>
                  <a:pt x="2101" y="2807"/>
                </a:lnTo>
                <a:lnTo>
                  <a:pt x="2374" y="2516"/>
                </a:lnTo>
                <a:lnTo>
                  <a:pt x="2657" y="2242"/>
                </a:lnTo>
                <a:lnTo>
                  <a:pt x="2948" y="1978"/>
                </a:lnTo>
                <a:lnTo>
                  <a:pt x="3248" y="1730"/>
                </a:lnTo>
                <a:lnTo>
                  <a:pt x="3566" y="1501"/>
                </a:lnTo>
                <a:lnTo>
                  <a:pt x="3901" y="1280"/>
                </a:lnTo>
                <a:lnTo>
                  <a:pt x="4237" y="1077"/>
                </a:lnTo>
                <a:lnTo>
                  <a:pt x="4590" y="892"/>
                </a:lnTo>
                <a:lnTo>
                  <a:pt x="4943" y="724"/>
                </a:lnTo>
                <a:lnTo>
                  <a:pt x="5314" y="565"/>
                </a:lnTo>
                <a:lnTo>
                  <a:pt x="5692" y="433"/>
                </a:lnTo>
                <a:lnTo>
                  <a:pt x="6080" y="318"/>
                </a:lnTo>
                <a:lnTo>
                  <a:pt x="6469" y="212"/>
                </a:lnTo>
                <a:lnTo>
                  <a:pt x="6866" y="132"/>
                </a:lnTo>
                <a:lnTo>
                  <a:pt x="7272" y="71"/>
                </a:lnTo>
                <a:lnTo>
                  <a:pt x="7687" y="26"/>
                </a:lnTo>
                <a:lnTo>
                  <a:pt x="8111" y="9"/>
                </a:lnTo>
                <a:lnTo>
                  <a:pt x="8111" y="9"/>
                </a:lnTo>
                <a:lnTo>
                  <a:pt x="8216" y="0"/>
                </a:lnTo>
                <a:lnTo>
                  <a:pt x="8322" y="0"/>
                </a:lnTo>
                <a:lnTo>
                  <a:pt x="8322" y="0"/>
                </a:lnTo>
                <a:lnTo>
                  <a:pt x="8640" y="9"/>
                </a:lnTo>
                <a:lnTo>
                  <a:pt x="8958" y="26"/>
                </a:lnTo>
                <a:lnTo>
                  <a:pt x="9276" y="53"/>
                </a:lnTo>
                <a:lnTo>
                  <a:pt x="9585" y="97"/>
                </a:lnTo>
                <a:lnTo>
                  <a:pt x="9894" y="150"/>
                </a:lnTo>
                <a:lnTo>
                  <a:pt x="10194" y="212"/>
                </a:lnTo>
                <a:lnTo>
                  <a:pt x="10494" y="291"/>
                </a:lnTo>
                <a:lnTo>
                  <a:pt x="10785" y="380"/>
                </a:lnTo>
              </a:path>
            </a:pathLst>
          </a:custGeom>
          <a:solidFill>
            <a:srgbClr val="723189">
              <a:alpha val="50180"/>
            </a:srgbClr>
          </a:solidFill>
          <a:ln>
            <a:noFill/>
          </a:ln>
          <a:effectLst/>
        </p:spPr>
        <p:txBody>
          <a:bodyPr wrap="none" anchor="ctr"/>
          <a:lstStyle/>
          <a:p>
            <a:endParaRPr lang="en-US" dirty="0"/>
          </a:p>
        </p:txBody>
      </p:sp>
      <p:pic>
        <p:nvPicPr>
          <p:cNvPr id="25" name="Picture 24">
            <a:extLst>
              <a:ext uri="{FF2B5EF4-FFF2-40B4-BE49-F238E27FC236}">
                <a16:creationId xmlns:a16="http://schemas.microsoft.com/office/drawing/2014/main" id="{4F88B4AD-1B7A-212B-3B5C-52F2E97B4F8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4553" y="5667816"/>
            <a:ext cx="1271182" cy="821884"/>
          </a:xfrm>
          <a:prstGeom prst="rect">
            <a:avLst/>
          </a:prstGeom>
        </p:spPr>
      </p:pic>
      <p:sp>
        <p:nvSpPr>
          <p:cNvPr id="26" name="Freeform 4">
            <a:extLst>
              <a:ext uri="{FF2B5EF4-FFF2-40B4-BE49-F238E27FC236}">
                <a16:creationId xmlns:a16="http://schemas.microsoft.com/office/drawing/2014/main" id="{B0929042-4E85-A14C-0030-EB92CAEF7E64}"/>
              </a:ext>
            </a:extLst>
          </p:cNvPr>
          <p:cNvSpPr>
            <a:spLocks noChangeArrowheads="1"/>
          </p:cNvSpPr>
          <p:nvPr userDrawn="1"/>
        </p:nvSpPr>
        <p:spPr bwMode="auto">
          <a:xfrm>
            <a:off x="1660159" y="4543865"/>
            <a:ext cx="635309" cy="2317008"/>
          </a:xfrm>
          <a:custGeom>
            <a:avLst/>
            <a:gdLst>
              <a:gd name="T0" fmla="*/ 1948 w 1949"/>
              <a:gd name="T1" fmla="*/ 0 h 7108"/>
              <a:gd name="T2" fmla="*/ 0 w 1949"/>
              <a:gd name="T3" fmla="*/ 0 h 7108"/>
              <a:gd name="T4" fmla="*/ 0 w 1949"/>
              <a:gd name="T5" fmla="*/ 1289 h 7108"/>
              <a:gd name="T6" fmla="*/ 656 w 1949"/>
              <a:gd name="T7" fmla="*/ 1289 h 7108"/>
              <a:gd name="T8" fmla="*/ 656 w 1949"/>
              <a:gd name="T9" fmla="*/ 7107 h 7108"/>
              <a:gd name="T10" fmla="*/ 1948 w 1949"/>
              <a:gd name="T11" fmla="*/ 7107 h 7108"/>
              <a:gd name="T12" fmla="*/ 1948 w 1949"/>
              <a:gd name="T13" fmla="*/ 0 h 7108"/>
            </a:gdLst>
            <a:ahLst/>
            <a:cxnLst>
              <a:cxn ang="0">
                <a:pos x="T0" y="T1"/>
              </a:cxn>
              <a:cxn ang="0">
                <a:pos x="T2" y="T3"/>
              </a:cxn>
              <a:cxn ang="0">
                <a:pos x="T4" y="T5"/>
              </a:cxn>
              <a:cxn ang="0">
                <a:pos x="T6" y="T7"/>
              </a:cxn>
              <a:cxn ang="0">
                <a:pos x="T8" y="T9"/>
              </a:cxn>
              <a:cxn ang="0">
                <a:pos x="T10" y="T11"/>
              </a:cxn>
              <a:cxn ang="0">
                <a:pos x="T12" y="T13"/>
              </a:cxn>
            </a:cxnLst>
            <a:rect l="0" t="0" r="r" b="b"/>
            <a:pathLst>
              <a:path w="1949" h="7108">
                <a:moveTo>
                  <a:pt x="1948" y="0"/>
                </a:moveTo>
                <a:lnTo>
                  <a:pt x="0" y="0"/>
                </a:lnTo>
                <a:lnTo>
                  <a:pt x="0" y="1289"/>
                </a:lnTo>
                <a:lnTo>
                  <a:pt x="656" y="1289"/>
                </a:lnTo>
                <a:lnTo>
                  <a:pt x="656" y="7107"/>
                </a:lnTo>
                <a:lnTo>
                  <a:pt x="1948" y="7107"/>
                </a:lnTo>
                <a:lnTo>
                  <a:pt x="1948" y="0"/>
                </a:lnTo>
              </a:path>
            </a:pathLst>
          </a:custGeom>
          <a:solidFill>
            <a:srgbClr val="67B2E1">
              <a:alpha val="20000"/>
            </a:srgbClr>
          </a:solidFill>
          <a:ln>
            <a:noFill/>
          </a:ln>
          <a:effectLst/>
        </p:spPr>
        <p:txBody>
          <a:bodyPr wrap="none" anchor="ctr"/>
          <a:lstStyle/>
          <a:p>
            <a:endParaRPr lang="en-US"/>
          </a:p>
        </p:txBody>
      </p:sp>
      <p:sp>
        <p:nvSpPr>
          <p:cNvPr id="27" name="Freeform 4">
            <a:extLst>
              <a:ext uri="{FF2B5EF4-FFF2-40B4-BE49-F238E27FC236}">
                <a16:creationId xmlns:a16="http://schemas.microsoft.com/office/drawing/2014/main" id="{5572485D-D31F-C3F3-1BE8-ADA05B136D0D}"/>
              </a:ext>
            </a:extLst>
          </p:cNvPr>
          <p:cNvSpPr>
            <a:spLocks noChangeArrowheads="1"/>
          </p:cNvSpPr>
          <p:nvPr userDrawn="1"/>
        </p:nvSpPr>
        <p:spPr bwMode="auto">
          <a:xfrm>
            <a:off x="5315160" y="-2874"/>
            <a:ext cx="1887783" cy="1082659"/>
          </a:xfrm>
          <a:custGeom>
            <a:avLst/>
            <a:gdLst>
              <a:gd name="T0" fmla="*/ 4768 w 6059"/>
              <a:gd name="T1" fmla="*/ 0 h 3475"/>
              <a:gd name="T2" fmla="*/ 4768 w 6059"/>
              <a:gd name="T3" fmla="*/ 442 h 3475"/>
              <a:gd name="T4" fmla="*/ 4751 w 6059"/>
              <a:gd name="T5" fmla="*/ 672 h 3475"/>
              <a:gd name="T6" fmla="*/ 4707 w 6059"/>
              <a:gd name="T7" fmla="*/ 893 h 3475"/>
              <a:gd name="T8" fmla="*/ 4636 w 6059"/>
              <a:gd name="T9" fmla="*/ 1096 h 3475"/>
              <a:gd name="T10" fmla="*/ 4548 w 6059"/>
              <a:gd name="T11" fmla="*/ 1291 h 3475"/>
              <a:gd name="T12" fmla="*/ 4486 w 6059"/>
              <a:gd name="T13" fmla="*/ 1388 h 3475"/>
              <a:gd name="T14" fmla="*/ 4353 w 6059"/>
              <a:gd name="T15" fmla="*/ 1574 h 3475"/>
              <a:gd name="T16" fmla="*/ 4194 w 6059"/>
              <a:gd name="T17" fmla="*/ 1733 h 3475"/>
              <a:gd name="T18" fmla="*/ 4018 w 6059"/>
              <a:gd name="T19" fmla="*/ 1874 h 3475"/>
              <a:gd name="T20" fmla="*/ 3823 w 6059"/>
              <a:gd name="T21" fmla="*/ 1989 h 3475"/>
              <a:gd name="T22" fmla="*/ 3611 w 6059"/>
              <a:gd name="T23" fmla="*/ 2086 h 3475"/>
              <a:gd name="T24" fmla="*/ 3382 w 6059"/>
              <a:gd name="T25" fmla="*/ 2148 h 3475"/>
              <a:gd name="T26" fmla="*/ 3152 w 6059"/>
              <a:gd name="T27" fmla="*/ 2174 h 3475"/>
              <a:gd name="T28" fmla="*/ 3029 w 6059"/>
              <a:gd name="T29" fmla="*/ 2183 h 3475"/>
              <a:gd name="T30" fmla="*/ 2685 w 6059"/>
              <a:gd name="T31" fmla="*/ 2148 h 3475"/>
              <a:gd name="T32" fmla="*/ 2358 w 6059"/>
              <a:gd name="T33" fmla="*/ 2042 h 3475"/>
              <a:gd name="T34" fmla="*/ 2058 w 6059"/>
              <a:gd name="T35" fmla="*/ 1882 h 3475"/>
              <a:gd name="T36" fmla="*/ 1802 w 6059"/>
              <a:gd name="T37" fmla="*/ 1671 h 3475"/>
              <a:gd name="T38" fmla="*/ 1590 w 6059"/>
              <a:gd name="T39" fmla="*/ 1415 h 3475"/>
              <a:gd name="T40" fmla="*/ 1431 w 6059"/>
              <a:gd name="T41" fmla="*/ 1123 h 3475"/>
              <a:gd name="T42" fmla="*/ 1334 w 6059"/>
              <a:gd name="T43" fmla="*/ 796 h 3475"/>
              <a:gd name="T44" fmla="*/ 1298 w 6059"/>
              <a:gd name="T45" fmla="*/ 442 h 3475"/>
              <a:gd name="T46" fmla="*/ 0 w 6059"/>
              <a:gd name="T47" fmla="*/ 0 h 3475"/>
              <a:gd name="T48" fmla="*/ 0 w 6059"/>
              <a:gd name="T49" fmla="*/ 442 h 3475"/>
              <a:gd name="T50" fmla="*/ 18 w 6059"/>
              <a:gd name="T51" fmla="*/ 752 h 3475"/>
              <a:gd name="T52" fmla="*/ 62 w 6059"/>
              <a:gd name="T53" fmla="*/ 1052 h 3475"/>
              <a:gd name="T54" fmla="*/ 141 w 6059"/>
              <a:gd name="T55" fmla="*/ 1344 h 3475"/>
              <a:gd name="T56" fmla="*/ 238 w 6059"/>
              <a:gd name="T57" fmla="*/ 1618 h 3475"/>
              <a:gd name="T58" fmla="*/ 371 w 6059"/>
              <a:gd name="T59" fmla="*/ 1882 h 3475"/>
              <a:gd name="T60" fmla="*/ 521 w 6059"/>
              <a:gd name="T61" fmla="*/ 2139 h 3475"/>
              <a:gd name="T62" fmla="*/ 698 w 6059"/>
              <a:gd name="T63" fmla="*/ 2369 h 3475"/>
              <a:gd name="T64" fmla="*/ 892 w 6059"/>
              <a:gd name="T65" fmla="*/ 2581 h 3475"/>
              <a:gd name="T66" fmla="*/ 1104 w 6059"/>
              <a:gd name="T67" fmla="*/ 2775 h 3475"/>
              <a:gd name="T68" fmla="*/ 1343 w 6059"/>
              <a:gd name="T69" fmla="*/ 2952 h 3475"/>
              <a:gd name="T70" fmla="*/ 1590 w 6059"/>
              <a:gd name="T71" fmla="*/ 3103 h 3475"/>
              <a:gd name="T72" fmla="*/ 1855 w 6059"/>
              <a:gd name="T73" fmla="*/ 3235 h 3475"/>
              <a:gd name="T74" fmla="*/ 2129 w 6059"/>
              <a:gd name="T75" fmla="*/ 3333 h 3475"/>
              <a:gd name="T76" fmla="*/ 2420 w 6059"/>
              <a:gd name="T77" fmla="*/ 3412 h 3475"/>
              <a:gd name="T78" fmla="*/ 2720 w 6059"/>
              <a:gd name="T79" fmla="*/ 3456 h 3475"/>
              <a:gd name="T80" fmla="*/ 3029 w 6059"/>
              <a:gd name="T81" fmla="*/ 3474 h 3475"/>
              <a:gd name="T82" fmla="*/ 3232 w 6059"/>
              <a:gd name="T83" fmla="*/ 3465 h 3475"/>
              <a:gd name="T84" fmla="*/ 3638 w 6059"/>
              <a:gd name="T85" fmla="*/ 3412 h 3475"/>
              <a:gd name="T86" fmla="*/ 4018 w 6059"/>
              <a:gd name="T87" fmla="*/ 3306 h 3475"/>
              <a:gd name="T88" fmla="*/ 4371 w 6059"/>
              <a:gd name="T89" fmla="*/ 3156 h 3475"/>
              <a:gd name="T90" fmla="*/ 4548 w 6059"/>
              <a:gd name="T91" fmla="*/ 3058 h 3475"/>
              <a:gd name="T92" fmla="*/ 4795 w 6059"/>
              <a:gd name="T93" fmla="*/ 2899 h 3475"/>
              <a:gd name="T94" fmla="*/ 5025 w 6059"/>
              <a:gd name="T95" fmla="*/ 2722 h 3475"/>
              <a:gd name="T96" fmla="*/ 5201 w 6059"/>
              <a:gd name="T97" fmla="*/ 2554 h 3475"/>
              <a:gd name="T98" fmla="*/ 5369 w 6059"/>
              <a:gd name="T99" fmla="*/ 2369 h 3475"/>
              <a:gd name="T100" fmla="*/ 5581 w 6059"/>
              <a:gd name="T101" fmla="*/ 2077 h 3475"/>
              <a:gd name="T102" fmla="*/ 5749 w 6059"/>
              <a:gd name="T103" fmla="*/ 1767 h 3475"/>
              <a:gd name="T104" fmla="*/ 5820 w 6059"/>
              <a:gd name="T105" fmla="*/ 1618 h 3475"/>
              <a:gd name="T106" fmla="*/ 5934 w 6059"/>
              <a:gd name="T107" fmla="*/ 1300 h 3475"/>
              <a:gd name="T108" fmla="*/ 6014 w 6059"/>
              <a:gd name="T109" fmla="*/ 964 h 3475"/>
              <a:gd name="T110" fmla="*/ 6058 w 6059"/>
              <a:gd name="T111" fmla="*/ 619 h 3475"/>
              <a:gd name="T112" fmla="*/ 6058 w 6059"/>
              <a:gd name="T113" fmla="*/ 0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9" h="3475">
                <a:moveTo>
                  <a:pt x="6058" y="0"/>
                </a:moveTo>
                <a:lnTo>
                  <a:pt x="4768" y="0"/>
                </a:lnTo>
                <a:lnTo>
                  <a:pt x="4768" y="442"/>
                </a:lnTo>
                <a:lnTo>
                  <a:pt x="4768" y="442"/>
                </a:lnTo>
                <a:lnTo>
                  <a:pt x="4768" y="557"/>
                </a:lnTo>
                <a:lnTo>
                  <a:pt x="4751" y="672"/>
                </a:lnTo>
                <a:lnTo>
                  <a:pt x="4733" y="778"/>
                </a:lnTo>
                <a:lnTo>
                  <a:pt x="4707" y="893"/>
                </a:lnTo>
                <a:lnTo>
                  <a:pt x="4680" y="990"/>
                </a:lnTo>
                <a:lnTo>
                  <a:pt x="4636" y="1096"/>
                </a:lnTo>
                <a:lnTo>
                  <a:pt x="4592" y="1194"/>
                </a:lnTo>
                <a:lnTo>
                  <a:pt x="4548" y="1291"/>
                </a:lnTo>
                <a:lnTo>
                  <a:pt x="4548" y="1291"/>
                </a:lnTo>
                <a:lnTo>
                  <a:pt x="4486" y="1388"/>
                </a:lnTo>
                <a:lnTo>
                  <a:pt x="4424" y="1485"/>
                </a:lnTo>
                <a:lnTo>
                  <a:pt x="4353" y="1574"/>
                </a:lnTo>
                <a:lnTo>
                  <a:pt x="4274" y="1653"/>
                </a:lnTo>
                <a:lnTo>
                  <a:pt x="4194" y="1733"/>
                </a:lnTo>
                <a:lnTo>
                  <a:pt x="4106" y="1803"/>
                </a:lnTo>
                <a:lnTo>
                  <a:pt x="4018" y="1874"/>
                </a:lnTo>
                <a:lnTo>
                  <a:pt x="3921" y="1935"/>
                </a:lnTo>
                <a:lnTo>
                  <a:pt x="3823" y="1989"/>
                </a:lnTo>
                <a:lnTo>
                  <a:pt x="3717" y="2042"/>
                </a:lnTo>
                <a:lnTo>
                  <a:pt x="3611" y="2086"/>
                </a:lnTo>
                <a:lnTo>
                  <a:pt x="3497" y="2121"/>
                </a:lnTo>
                <a:lnTo>
                  <a:pt x="3382" y="2148"/>
                </a:lnTo>
                <a:lnTo>
                  <a:pt x="3267" y="2165"/>
                </a:lnTo>
                <a:lnTo>
                  <a:pt x="3152" y="2174"/>
                </a:lnTo>
                <a:lnTo>
                  <a:pt x="3029" y="2183"/>
                </a:lnTo>
                <a:lnTo>
                  <a:pt x="3029" y="2183"/>
                </a:lnTo>
                <a:lnTo>
                  <a:pt x="2853" y="2174"/>
                </a:lnTo>
                <a:lnTo>
                  <a:pt x="2685" y="2148"/>
                </a:lnTo>
                <a:lnTo>
                  <a:pt x="2517" y="2103"/>
                </a:lnTo>
                <a:lnTo>
                  <a:pt x="2358" y="2042"/>
                </a:lnTo>
                <a:lnTo>
                  <a:pt x="2208" y="1971"/>
                </a:lnTo>
                <a:lnTo>
                  <a:pt x="2058" y="1882"/>
                </a:lnTo>
                <a:lnTo>
                  <a:pt x="1925" y="1785"/>
                </a:lnTo>
                <a:lnTo>
                  <a:pt x="1802" y="1671"/>
                </a:lnTo>
                <a:lnTo>
                  <a:pt x="1696" y="1547"/>
                </a:lnTo>
                <a:lnTo>
                  <a:pt x="1590" y="1415"/>
                </a:lnTo>
                <a:lnTo>
                  <a:pt x="1502" y="1273"/>
                </a:lnTo>
                <a:lnTo>
                  <a:pt x="1431" y="1123"/>
                </a:lnTo>
                <a:lnTo>
                  <a:pt x="1369" y="964"/>
                </a:lnTo>
                <a:lnTo>
                  <a:pt x="1334" y="796"/>
                </a:lnTo>
                <a:lnTo>
                  <a:pt x="1307" y="619"/>
                </a:lnTo>
                <a:lnTo>
                  <a:pt x="1298" y="442"/>
                </a:lnTo>
                <a:lnTo>
                  <a:pt x="1298" y="0"/>
                </a:lnTo>
                <a:lnTo>
                  <a:pt x="0" y="0"/>
                </a:lnTo>
                <a:lnTo>
                  <a:pt x="0" y="442"/>
                </a:lnTo>
                <a:lnTo>
                  <a:pt x="0" y="442"/>
                </a:lnTo>
                <a:lnTo>
                  <a:pt x="9" y="601"/>
                </a:lnTo>
                <a:lnTo>
                  <a:pt x="18" y="752"/>
                </a:lnTo>
                <a:lnTo>
                  <a:pt x="35" y="902"/>
                </a:lnTo>
                <a:lnTo>
                  <a:pt x="62" y="1052"/>
                </a:lnTo>
                <a:lnTo>
                  <a:pt x="97" y="1203"/>
                </a:lnTo>
                <a:lnTo>
                  <a:pt x="141" y="1344"/>
                </a:lnTo>
                <a:lnTo>
                  <a:pt x="185" y="1485"/>
                </a:lnTo>
                <a:lnTo>
                  <a:pt x="238" y="1618"/>
                </a:lnTo>
                <a:lnTo>
                  <a:pt x="300" y="1759"/>
                </a:lnTo>
                <a:lnTo>
                  <a:pt x="371" y="1882"/>
                </a:lnTo>
                <a:lnTo>
                  <a:pt x="442" y="2015"/>
                </a:lnTo>
                <a:lnTo>
                  <a:pt x="521" y="2139"/>
                </a:lnTo>
                <a:lnTo>
                  <a:pt x="609" y="2254"/>
                </a:lnTo>
                <a:lnTo>
                  <a:pt x="698" y="2369"/>
                </a:lnTo>
                <a:lnTo>
                  <a:pt x="795" y="2475"/>
                </a:lnTo>
                <a:lnTo>
                  <a:pt x="892" y="2581"/>
                </a:lnTo>
                <a:lnTo>
                  <a:pt x="998" y="2687"/>
                </a:lnTo>
                <a:lnTo>
                  <a:pt x="1104" y="2775"/>
                </a:lnTo>
                <a:lnTo>
                  <a:pt x="1219" y="2873"/>
                </a:lnTo>
                <a:lnTo>
                  <a:pt x="1343" y="2952"/>
                </a:lnTo>
                <a:lnTo>
                  <a:pt x="1466" y="3032"/>
                </a:lnTo>
                <a:lnTo>
                  <a:pt x="1590" y="3103"/>
                </a:lnTo>
                <a:lnTo>
                  <a:pt x="1722" y="3173"/>
                </a:lnTo>
                <a:lnTo>
                  <a:pt x="1855" y="3235"/>
                </a:lnTo>
                <a:lnTo>
                  <a:pt x="1987" y="3288"/>
                </a:lnTo>
                <a:lnTo>
                  <a:pt x="2129" y="3333"/>
                </a:lnTo>
                <a:lnTo>
                  <a:pt x="2279" y="3377"/>
                </a:lnTo>
                <a:lnTo>
                  <a:pt x="2420" y="3412"/>
                </a:lnTo>
                <a:lnTo>
                  <a:pt x="2570" y="3439"/>
                </a:lnTo>
                <a:lnTo>
                  <a:pt x="2720" y="3456"/>
                </a:lnTo>
                <a:lnTo>
                  <a:pt x="2871" y="3465"/>
                </a:lnTo>
                <a:lnTo>
                  <a:pt x="3029" y="3474"/>
                </a:lnTo>
                <a:lnTo>
                  <a:pt x="3029" y="3474"/>
                </a:lnTo>
                <a:lnTo>
                  <a:pt x="3232" y="3465"/>
                </a:lnTo>
                <a:lnTo>
                  <a:pt x="3435" y="3447"/>
                </a:lnTo>
                <a:lnTo>
                  <a:pt x="3638" y="3412"/>
                </a:lnTo>
                <a:lnTo>
                  <a:pt x="3823" y="3368"/>
                </a:lnTo>
                <a:lnTo>
                  <a:pt x="4018" y="3306"/>
                </a:lnTo>
                <a:lnTo>
                  <a:pt x="4194" y="3235"/>
                </a:lnTo>
                <a:lnTo>
                  <a:pt x="4371" y="3156"/>
                </a:lnTo>
                <a:lnTo>
                  <a:pt x="4548" y="3058"/>
                </a:lnTo>
                <a:lnTo>
                  <a:pt x="4548" y="3058"/>
                </a:lnTo>
                <a:lnTo>
                  <a:pt x="4671" y="2988"/>
                </a:lnTo>
                <a:lnTo>
                  <a:pt x="4795" y="2899"/>
                </a:lnTo>
                <a:lnTo>
                  <a:pt x="4910" y="2820"/>
                </a:lnTo>
                <a:lnTo>
                  <a:pt x="5025" y="2722"/>
                </a:lnTo>
                <a:lnTo>
                  <a:pt x="5025" y="2722"/>
                </a:lnTo>
                <a:lnTo>
                  <a:pt x="5201" y="2554"/>
                </a:lnTo>
                <a:lnTo>
                  <a:pt x="5369" y="2369"/>
                </a:lnTo>
                <a:lnTo>
                  <a:pt x="5369" y="2369"/>
                </a:lnTo>
                <a:lnTo>
                  <a:pt x="5475" y="2227"/>
                </a:lnTo>
                <a:lnTo>
                  <a:pt x="5581" y="2077"/>
                </a:lnTo>
                <a:lnTo>
                  <a:pt x="5669" y="1927"/>
                </a:lnTo>
                <a:lnTo>
                  <a:pt x="5749" y="1767"/>
                </a:lnTo>
                <a:lnTo>
                  <a:pt x="5749" y="1767"/>
                </a:lnTo>
                <a:lnTo>
                  <a:pt x="5820" y="1618"/>
                </a:lnTo>
                <a:lnTo>
                  <a:pt x="5881" y="1459"/>
                </a:lnTo>
                <a:lnTo>
                  <a:pt x="5934" y="1300"/>
                </a:lnTo>
                <a:lnTo>
                  <a:pt x="5979" y="1132"/>
                </a:lnTo>
                <a:lnTo>
                  <a:pt x="6014" y="964"/>
                </a:lnTo>
                <a:lnTo>
                  <a:pt x="6040" y="796"/>
                </a:lnTo>
                <a:lnTo>
                  <a:pt x="6058" y="619"/>
                </a:lnTo>
                <a:lnTo>
                  <a:pt x="6058" y="442"/>
                </a:lnTo>
                <a:lnTo>
                  <a:pt x="6058" y="0"/>
                </a:lnTo>
              </a:path>
            </a:pathLst>
          </a:custGeom>
          <a:solidFill>
            <a:srgbClr val="67B2E1">
              <a:alpha val="20296"/>
            </a:srgbClr>
          </a:solidFill>
          <a:ln>
            <a:noFill/>
          </a:ln>
          <a:effectLst/>
        </p:spPr>
        <p:txBody>
          <a:bodyPr wrap="none" anchor="ctr"/>
          <a:lstStyle/>
          <a:p>
            <a:endParaRPr lang="en-US" dirty="0"/>
          </a:p>
        </p:txBody>
      </p:sp>
      <p:sp>
        <p:nvSpPr>
          <p:cNvPr id="15" name="Text Placeholder 2">
            <a:extLst>
              <a:ext uri="{FF2B5EF4-FFF2-40B4-BE49-F238E27FC236}">
                <a16:creationId xmlns:a16="http://schemas.microsoft.com/office/drawing/2014/main" id="{012CDC95-E7F2-826D-3FCC-B0E51F0396DE}"/>
              </a:ext>
            </a:extLst>
          </p:cNvPr>
          <p:cNvSpPr>
            <a:spLocks noGrp="1"/>
          </p:cNvSpPr>
          <p:nvPr>
            <p:ph type="body" sz="quarter" idx="13" hasCustomPrompt="1"/>
          </p:nvPr>
        </p:nvSpPr>
        <p:spPr>
          <a:xfrm>
            <a:off x="565753" y="1023213"/>
            <a:ext cx="5260012" cy="1691640"/>
          </a:xfrm>
          <a:prstGeom prst="rect">
            <a:avLst/>
          </a:prstGeom>
        </p:spPr>
        <p:txBody>
          <a:bodyPr/>
          <a:lstStyle>
            <a:lvl1pPr marL="0" indent="0">
              <a:buNone/>
              <a:defRPr sz="4800" b="1">
                <a:solidFill>
                  <a:schemeClr val="bg1"/>
                </a:solidFill>
              </a:defRPr>
            </a:lvl1pPr>
          </a:lstStyle>
          <a:p>
            <a:pPr lvl="0"/>
            <a:r>
              <a:rPr lang="en-GB" dirty="0"/>
              <a:t>Presentation Title</a:t>
            </a:r>
            <a:endParaRPr lang="en-US" dirty="0"/>
          </a:p>
        </p:txBody>
      </p:sp>
      <p:sp>
        <p:nvSpPr>
          <p:cNvPr id="7" name="Text Placeholder 6">
            <a:extLst>
              <a:ext uri="{FF2B5EF4-FFF2-40B4-BE49-F238E27FC236}">
                <a16:creationId xmlns:a16="http://schemas.microsoft.com/office/drawing/2014/main" id="{7872EBF2-806B-0D65-A41C-94CF7666EB6E}"/>
              </a:ext>
            </a:extLst>
          </p:cNvPr>
          <p:cNvSpPr>
            <a:spLocks noGrp="1"/>
          </p:cNvSpPr>
          <p:nvPr>
            <p:ph type="body" sz="quarter" idx="14" hasCustomPrompt="1"/>
          </p:nvPr>
        </p:nvSpPr>
        <p:spPr>
          <a:xfrm>
            <a:off x="596680" y="2840749"/>
            <a:ext cx="5241925" cy="572166"/>
          </a:xfrm>
          <a:prstGeom prst="rect">
            <a:avLst/>
          </a:prstGeom>
        </p:spPr>
        <p:txBody>
          <a:bodyPr/>
          <a:lstStyle>
            <a:lvl1pPr marL="0" indent="0">
              <a:buNone/>
              <a:defRPr sz="1800" b="1" i="0" spc="40" baseline="0">
                <a:solidFill>
                  <a:schemeClr val="bg1"/>
                </a:solidFill>
                <a:latin typeface="Arial" panose="020B0604020202020204" pitchFamily="34" charset="0"/>
                <a:cs typeface="Arial" panose="020B0604020202020204" pitchFamily="34" charset="0"/>
              </a:defRPr>
            </a:lvl1pPr>
          </a:lstStyle>
          <a:p>
            <a:pPr lvl="0"/>
            <a:r>
              <a:rPr lang="en-GB" dirty="0"/>
              <a:t>Presentation Subtitle: Lorem Ipsum</a:t>
            </a:r>
            <a:endParaRPr lang="en-US" dirty="0"/>
          </a:p>
        </p:txBody>
      </p:sp>
      <p:sp>
        <p:nvSpPr>
          <p:cNvPr id="21" name="Text Placeholder 6">
            <a:extLst>
              <a:ext uri="{FF2B5EF4-FFF2-40B4-BE49-F238E27FC236}">
                <a16:creationId xmlns:a16="http://schemas.microsoft.com/office/drawing/2014/main" id="{2DEFD52A-375C-F017-A7D6-4E0E01C5165D}"/>
              </a:ext>
            </a:extLst>
          </p:cNvPr>
          <p:cNvSpPr>
            <a:spLocks noGrp="1"/>
          </p:cNvSpPr>
          <p:nvPr>
            <p:ph type="body" sz="quarter" idx="15" hasCustomPrompt="1"/>
          </p:nvPr>
        </p:nvSpPr>
        <p:spPr>
          <a:xfrm>
            <a:off x="596680" y="3555453"/>
            <a:ext cx="5241925" cy="343168"/>
          </a:xfrm>
          <a:prstGeom prst="rect">
            <a:avLst/>
          </a:prstGeom>
        </p:spPr>
        <p:txBody>
          <a:bodyPr/>
          <a:lstStyle>
            <a:lvl1pPr marL="0" indent="0">
              <a:buNone/>
              <a:defRPr sz="1600" b="0" i="0" spc="20" baseline="0">
                <a:solidFill>
                  <a:schemeClr val="bg1"/>
                </a:solidFill>
                <a:latin typeface="Arial" panose="020B0604020202020204" pitchFamily="34" charset="0"/>
                <a:cs typeface="Arial" panose="020B0604020202020204" pitchFamily="34" charset="0"/>
              </a:defRPr>
            </a:lvl1pPr>
          </a:lstStyle>
          <a:p>
            <a:pPr lvl="0"/>
            <a:r>
              <a:rPr lang="en-GB" dirty="0"/>
              <a:t>Speaker name</a:t>
            </a:r>
            <a:endParaRPr lang="en-US" dirty="0"/>
          </a:p>
        </p:txBody>
      </p:sp>
      <p:sp>
        <p:nvSpPr>
          <p:cNvPr id="13" name="Text Placeholder 6">
            <a:extLst>
              <a:ext uri="{FF2B5EF4-FFF2-40B4-BE49-F238E27FC236}">
                <a16:creationId xmlns:a16="http://schemas.microsoft.com/office/drawing/2014/main" id="{FC0E949C-A918-B218-0EDE-0402C8B85E60}"/>
              </a:ext>
            </a:extLst>
          </p:cNvPr>
          <p:cNvSpPr>
            <a:spLocks noGrp="1"/>
          </p:cNvSpPr>
          <p:nvPr>
            <p:ph type="body" sz="quarter" idx="16" hasCustomPrompt="1"/>
          </p:nvPr>
        </p:nvSpPr>
        <p:spPr>
          <a:xfrm>
            <a:off x="596680" y="3886575"/>
            <a:ext cx="5241925" cy="343168"/>
          </a:xfrm>
          <a:prstGeom prst="rect">
            <a:avLst/>
          </a:prstGeom>
        </p:spPr>
        <p:txBody>
          <a:bodyPr/>
          <a:lstStyle>
            <a:lvl1pPr marL="0" indent="0">
              <a:buNone/>
              <a:defRPr sz="1200" b="0" i="0" spc="20" baseline="0">
                <a:solidFill>
                  <a:schemeClr val="bg1"/>
                </a:solidFill>
                <a:latin typeface="Arial" panose="020B0604020202020204" pitchFamily="34" charset="0"/>
                <a:cs typeface="Arial" panose="020B0604020202020204" pitchFamily="34" charset="0"/>
              </a:defRPr>
            </a:lvl1pPr>
          </a:lstStyle>
          <a:p>
            <a:pPr lvl="0"/>
            <a:r>
              <a:rPr lang="en-GB" dirty="0"/>
              <a:t>DD MM YYYY</a:t>
            </a:r>
            <a:endParaRPr lang="en-US" dirty="0"/>
          </a:p>
        </p:txBody>
      </p:sp>
      <p:sp>
        <p:nvSpPr>
          <p:cNvPr id="14" name="Text Placeholder 6">
            <a:extLst>
              <a:ext uri="{FF2B5EF4-FFF2-40B4-BE49-F238E27FC236}">
                <a16:creationId xmlns:a16="http://schemas.microsoft.com/office/drawing/2014/main" id="{162195A6-E1B5-2F4A-82D2-32214673FAD9}"/>
              </a:ext>
            </a:extLst>
          </p:cNvPr>
          <p:cNvSpPr>
            <a:spLocks noGrp="1"/>
          </p:cNvSpPr>
          <p:nvPr>
            <p:ph type="body" sz="quarter" idx="17" hasCustomPrompt="1"/>
          </p:nvPr>
        </p:nvSpPr>
        <p:spPr>
          <a:xfrm>
            <a:off x="10704937" y="368300"/>
            <a:ext cx="1271182" cy="343168"/>
          </a:xfrm>
          <a:prstGeom prst="rect">
            <a:avLst/>
          </a:prstGeom>
        </p:spPr>
        <p:txBody>
          <a:bodyPr/>
          <a:lstStyle>
            <a:lvl1pPr marL="0" indent="0" algn="r">
              <a:buNone/>
              <a:defRPr sz="1200" b="1" i="0" spc="20" baseline="0">
                <a:solidFill>
                  <a:schemeClr val="bg1"/>
                </a:solidFill>
                <a:latin typeface="Arial" panose="020B0604020202020204" pitchFamily="34" charset="0"/>
                <a:cs typeface="Arial" panose="020B0604020202020204" pitchFamily="34" charset="0"/>
              </a:defRPr>
            </a:lvl1pPr>
          </a:lstStyle>
          <a:p>
            <a:pPr lvl="0"/>
            <a:r>
              <a:rPr lang="en-GB" dirty="0"/>
              <a:t>Confidential</a:t>
            </a:r>
            <a:endParaRPr lang="en-US" dirty="0"/>
          </a:p>
        </p:txBody>
      </p:sp>
    </p:spTree>
    <p:extLst>
      <p:ext uri="{BB962C8B-B14F-4D97-AF65-F5344CB8AC3E}">
        <p14:creationId xmlns:p14="http://schemas.microsoft.com/office/powerpoint/2010/main" val="1286702592"/>
      </p:ext>
    </p:extLst>
  </p:cSld>
  <p:clrMapOvr>
    <a:masterClrMapping/>
  </p:clrMapOvr>
  <p:extLst>
    <p:ext uri="{DCECCB84-F9BA-43D5-87BE-67443E8EF086}">
      <p15:sldGuideLst xmlns:p15="http://schemas.microsoft.com/office/powerpoint/2012/main">
        <p15:guide id="1" orient="horz" pos="731" userDrawn="1">
          <p15:clr>
            <a:srgbClr val="FBAE40"/>
          </p15:clr>
        </p15:guide>
        <p15:guide id="2" pos="6924" userDrawn="1">
          <p15:clr>
            <a:srgbClr val="FBAE40"/>
          </p15:clr>
        </p15:guide>
        <p15:guide id="3" orient="horz" pos="1842" userDrawn="1">
          <p15:clr>
            <a:srgbClr val="FBAE40"/>
          </p15:clr>
        </p15:guide>
        <p15:guide id="4" orient="horz" pos="2273" userDrawn="1">
          <p15:clr>
            <a:srgbClr val="FBAE40"/>
          </p15:clr>
        </p15:guide>
        <p15:guide id="5" pos="438" userDrawn="1">
          <p15:clr>
            <a:srgbClr val="FBAE40"/>
          </p15:clr>
        </p15:guide>
        <p15:guide id="6" pos="2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_ Image">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792EFE77-89FF-AD70-76CC-3F98A1C815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372" y="0"/>
            <a:ext cx="12179740" cy="6858000"/>
          </a:xfrm>
          <a:prstGeom prst="rect">
            <a:avLst/>
          </a:prstGeom>
        </p:spPr>
      </p:pic>
      <p:sp>
        <p:nvSpPr>
          <p:cNvPr id="21" name="Text Placeholder 20">
            <a:extLst>
              <a:ext uri="{FF2B5EF4-FFF2-40B4-BE49-F238E27FC236}">
                <a16:creationId xmlns:a16="http://schemas.microsoft.com/office/drawing/2014/main" id="{234E66B3-0FCC-F4D8-4F00-896425237ED1}"/>
              </a:ext>
            </a:extLst>
          </p:cNvPr>
          <p:cNvSpPr>
            <a:spLocks noGrp="1"/>
          </p:cNvSpPr>
          <p:nvPr>
            <p:ph type="body" sz="quarter" idx="10" hasCustomPrompt="1"/>
          </p:nvPr>
        </p:nvSpPr>
        <p:spPr>
          <a:xfrm>
            <a:off x="230188" y="384175"/>
            <a:ext cx="10668564" cy="668338"/>
          </a:xfrm>
          <a:prstGeom prst="rect">
            <a:avLst/>
          </a:prstGeom>
        </p:spPr>
        <p:txBody>
          <a:bodyPr/>
          <a:lstStyle>
            <a:lvl1pPr marL="0" indent="0">
              <a:buNone/>
              <a:defRPr sz="3200" b="1" i="0" spc="40" baseline="0">
                <a:latin typeface="Arial" panose="020B0604020202020204" pitchFamily="34" charset="0"/>
                <a:cs typeface="Arial" panose="020B0604020202020204" pitchFamily="34" charset="0"/>
              </a:defRPr>
            </a:lvl1pPr>
          </a:lstStyle>
          <a:p>
            <a:pPr lvl="0"/>
            <a:r>
              <a:rPr lang="en-GB" dirty="0"/>
              <a:t>Page Title</a:t>
            </a:r>
            <a:endParaRPr lang="en-US" dirty="0"/>
          </a:p>
        </p:txBody>
      </p:sp>
      <p:sp>
        <p:nvSpPr>
          <p:cNvPr id="23" name="Text Placeholder 20">
            <a:extLst>
              <a:ext uri="{FF2B5EF4-FFF2-40B4-BE49-F238E27FC236}">
                <a16:creationId xmlns:a16="http://schemas.microsoft.com/office/drawing/2014/main" id="{6B87E6A7-D4F6-6BAC-DF3F-F7E5F3F88F96}"/>
              </a:ext>
            </a:extLst>
          </p:cNvPr>
          <p:cNvSpPr>
            <a:spLocks noGrp="1"/>
          </p:cNvSpPr>
          <p:nvPr>
            <p:ph type="body" sz="quarter" idx="11" hasCustomPrompt="1"/>
          </p:nvPr>
        </p:nvSpPr>
        <p:spPr>
          <a:xfrm>
            <a:off x="230187" y="1793874"/>
            <a:ext cx="6066917" cy="2422525"/>
          </a:xfrm>
          <a:prstGeom prst="rect">
            <a:avLst/>
          </a:prstGeom>
        </p:spPr>
        <p:txBody>
          <a:bodyPr/>
          <a:lstStyle>
            <a:lvl1pPr marL="0" indent="0">
              <a:lnSpc>
                <a:spcPct val="120000"/>
              </a:lnSpc>
              <a:buNone/>
              <a:defRPr sz="1400" b="0" i="0" spc="20" baseline="0">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sunt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r>
              <a:rPr lang="en-GB" dirty="0"/>
              <a:t>.</a:t>
            </a:r>
          </a:p>
        </p:txBody>
      </p:sp>
      <p:sp>
        <p:nvSpPr>
          <p:cNvPr id="27" name="Picture Placeholder 25">
            <a:extLst>
              <a:ext uri="{FF2B5EF4-FFF2-40B4-BE49-F238E27FC236}">
                <a16:creationId xmlns:a16="http://schemas.microsoft.com/office/drawing/2014/main" id="{E61B7344-AB69-7E0A-B098-0B72EE9FCB4C}"/>
              </a:ext>
            </a:extLst>
          </p:cNvPr>
          <p:cNvSpPr>
            <a:spLocks noGrp="1"/>
          </p:cNvSpPr>
          <p:nvPr>
            <p:ph type="pic" sz="quarter" idx="12" hasCustomPrompt="1"/>
          </p:nvPr>
        </p:nvSpPr>
        <p:spPr>
          <a:xfrm>
            <a:off x="6831574" y="1793874"/>
            <a:ext cx="4721858" cy="4156076"/>
          </a:xfrm>
          <a:prstGeom prst="rect">
            <a:avLst/>
          </a:prstGeom>
        </p:spPr>
        <p:txBody>
          <a:bodyPr/>
          <a:lstStyle>
            <a:lvl1pPr marL="0" indent="0">
              <a:buNone/>
              <a:defRPr/>
            </a:lvl1pPr>
          </a:lstStyle>
          <a:p>
            <a:r>
              <a:rPr lang="en-US" dirty="0"/>
              <a:t>Add Image Here</a:t>
            </a:r>
          </a:p>
        </p:txBody>
      </p:sp>
      <p:sp>
        <p:nvSpPr>
          <p:cNvPr id="9" name="Text Placeholder 20">
            <a:extLst>
              <a:ext uri="{FF2B5EF4-FFF2-40B4-BE49-F238E27FC236}">
                <a16:creationId xmlns:a16="http://schemas.microsoft.com/office/drawing/2014/main" id="{7E9D41FE-1589-69AF-4CB7-55A5ED105FB8}"/>
              </a:ext>
            </a:extLst>
          </p:cNvPr>
          <p:cNvSpPr>
            <a:spLocks noGrp="1"/>
          </p:cNvSpPr>
          <p:nvPr>
            <p:ph type="body" sz="quarter" idx="13" hasCustomPrompt="1"/>
          </p:nvPr>
        </p:nvSpPr>
        <p:spPr>
          <a:xfrm>
            <a:off x="230188" y="983264"/>
            <a:ext cx="10668564" cy="668338"/>
          </a:xfrm>
          <a:prstGeom prst="rect">
            <a:avLst/>
          </a:prstGeom>
        </p:spPr>
        <p:txBody>
          <a:bodyPr/>
          <a:lstStyle>
            <a:lvl1pPr marL="0" indent="0">
              <a:buNone/>
              <a:defRPr sz="2000" b="0" i="0" spc="40" baseline="0">
                <a:latin typeface="Arial" panose="020B0604020202020204" pitchFamily="34" charset="0"/>
                <a:cs typeface="Arial" panose="020B0604020202020204" pitchFamily="34" charset="0"/>
              </a:defRPr>
            </a:lvl1pPr>
          </a:lstStyle>
          <a:p>
            <a:pPr lvl="0"/>
            <a:r>
              <a:rPr lang="en-GB" dirty="0"/>
              <a:t>Page Subtitle</a:t>
            </a:r>
            <a:endParaRPr lang="en-US" dirty="0"/>
          </a:p>
        </p:txBody>
      </p:sp>
      <p:pic>
        <p:nvPicPr>
          <p:cNvPr id="11" name="Picture 10">
            <a:extLst>
              <a:ext uri="{FF2B5EF4-FFF2-40B4-BE49-F238E27FC236}">
                <a16:creationId xmlns:a16="http://schemas.microsoft.com/office/drawing/2014/main" id="{9912DE27-3C76-F648-85D1-645E873D9EB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53028"/>
          <a:stretch/>
        </p:blipFill>
        <p:spPr>
          <a:xfrm>
            <a:off x="11152964" y="349325"/>
            <a:ext cx="800936" cy="369019"/>
          </a:xfrm>
          <a:prstGeom prst="rect">
            <a:avLst/>
          </a:prstGeom>
        </p:spPr>
      </p:pic>
      <p:sp>
        <p:nvSpPr>
          <p:cNvPr id="3" name="Slide Number Placeholder 1">
            <a:extLst>
              <a:ext uri="{FF2B5EF4-FFF2-40B4-BE49-F238E27FC236}">
                <a16:creationId xmlns:a16="http://schemas.microsoft.com/office/drawing/2014/main" id="{286DA815-492F-097C-01C1-17D397BE6683}"/>
              </a:ext>
            </a:extLst>
          </p:cNvPr>
          <p:cNvSpPr>
            <a:spLocks noGrp="1"/>
          </p:cNvSpPr>
          <p:nvPr>
            <p:ph type="sldNum" sz="quarter" idx="4"/>
          </p:nvPr>
        </p:nvSpPr>
        <p:spPr>
          <a:xfrm>
            <a:off x="9256181" y="63917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D2BC3-F02D-9744-99A4-EFA578C96553}" type="slidenum">
              <a:rPr lang="en-US" smtClean="0"/>
              <a:t>‹#›</a:t>
            </a:fld>
            <a:endParaRPr lang="en-US" dirty="0"/>
          </a:p>
        </p:txBody>
      </p:sp>
    </p:spTree>
    <p:extLst>
      <p:ext uri="{BB962C8B-B14F-4D97-AF65-F5344CB8AC3E}">
        <p14:creationId xmlns:p14="http://schemas.microsoft.com/office/powerpoint/2010/main" val="565916155"/>
      </p:ext>
    </p:extLst>
  </p:cSld>
  <p:clrMapOvr>
    <a:masterClrMapping/>
  </p:clrMapOvr>
  <p:extLst>
    <p:ext uri="{DCECCB84-F9BA-43D5-87BE-67443E8EF086}">
      <p15:sldGuideLst xmlns:p15="http://schemas.microsoft.com/office/powerpoint/2012/main">
        <p15:guide id="1" pos="211" userDrawn="1">
          <p15:clr>
            <a:srgbClr val="FBAE40"/>
          </p15:clr>
        </p15:guide>
        <p15:guide id="2" orient="horz" pos="278" userDrawn="1">
          <p15:clr>
            <a:srgbClr val="FBAE40"/>
          </p15:clr>
        </p15:guide>
        <p15:guide id="3" orient="horz" pos="663" userDrawn="1">
          <p15:clr>
            <a:srgbClr val="FBAE40"/>
          </p15:clr>
        </p15:guide>
        <p15:guide id="4" orient="horz" pos="1162" userDrawn="1">
          <p15:clr>
            <a:srgbClr val="FBAE40"/>
          </p15:clr>
        </p15:guide>
        <p15:guide id="5" orient="horz" pos="374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_ Plain">
    <p:spTree>
      <p:nvGrpSpPr>
        <p:cNvPr id="1" name=""/>
        <p:cNvGrpSpPr/>
        <p:nvPr/>
      </p:nvGrpSpPr>
      <p:grpSpPr>
        <a:xfrm>
          <a:off x="0" y="0"/>
          <a:ext cx="0" cy="0"/>
          <a:chOff x="0" y="0"/>
          <a:chExt cx="0" cy="0"/>
        </a:xfrm>
      </p:grpSpPr>
      <p:pic>
        <p:nvPicPr>
          <p:cNvPr id="14" name="Picture 13" descr="A picture containing shape&#10;&#10;Description automatically generated">
            <a:extLst>
              <a:ext uri="{FF2B5EF4-FFF2-40B4-BE49-F238E27FC236}">
                <a16:creationId xmlns:a16="http://schemas.microsoft.com/office/drawing/2014/main" id="{E275A765-237C-2913-79C1-BC373C7182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260" y="0"/>
            <a:ext cx="12179740" cy="6858000"/>
          </a:xfrm>
          <a:prstGeom prst="rect">
            <a:avLst/>
          </a:prstGeom>
        </p:spPr>
      </p:pic>
      <p:pic>
        <p:nvPicPr>
          <p:cNvPr id="19" name="Picture 18">
            <a:extLst>
              <a:ext uri="{FF2B5EF4-FFF2-40B4-BE49-F238E27FC236}">
                <a16:creationId xmlns:a16="http://schemas.microsoft.com/office/drawing/2014/main" id="{A9BE1EE0-EC5B-D643-A32E-0D65FA3517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53028"/>
          <a:stretch/>
        </p:blipFill>
        <p:spPr>
          <a:xfrm>
            <a:off x="11152964" y="349325"/>
            <a:ext cx="800936" cy="369019"/>
          </a:xfrm>
          <a:prstGeom prst="rect">
            <a:avLst/>
          </a:prstGeom>
        </p:spPr>
      </p:pic>
      <p:sp>
        <p:nvSpPr>
          <p:cNvPr id="8" name="Text Placeholder 20">
            <a:extLst>
              <a:ext uri="{FF2B5EF4-FFF2-40B4-BE49-F238E27FC236}">
                <a16:creationId xmlns:a16="http://schemas.microsoft.com/office/drawing/2014/main" id="{42DD9132-53A8-8CDA-A70E-FCF8C06F7895}"/>
              </a:ext>
            </a:extLst>
          </p:cNvPr>
          <p:cNvSpPr>
            <a:spLocks noGrp="1"/>
          </p:cNvSpPr>
          <p:nvPr>
            <p:ph type="body" sz="quarter" idx="10" hasCustomPrompt="1"/>
          </p:nvPr>
        </p:nvSpPr>
        <p:spPr>
          <a:xfrm>
            <a:off x="230188" y="384175"/>
            <a:ext cx="10684676" cy="668338"/>
          </a:xfrm>
          <a:prstGeom prst="rect">
            <a:avLst/>
          </a:prstGeom>
        </p:spPr>
        <p:txBody>
          <a:bodyPr/>
          <a:lstStyle>
            <a:lvl1pPr marL="0" indent="0">
              <a:buNone/>
              <a:defRPr sz="3200" b="1" i="0" spc="40" baseline="0">
                <a:latin typeface="Arial" panose="020B0604020202020204" pitchFamily="34" charset="0"/>
                <a:cs typeface="Arial" panose="020B0604020202020204" pitchFamily="34" charset="0"/>
              </a:defRPr>
            </a:lvl1pPr>
          </a:lstStyle>
          <a:p>
            <a:pPr lvl="0"/>
            <a:r>
              <a:rPr lang="en-GB" dirty="0"/>
              <a:t>Page Title</a:t>
            </a:r>
            <a:endParaRPr lang="en-US" dirty="0"/>
          </a:p>
        </p:txBody>
      </p:sp>
      <p:sp>
        <p:nvSpPr>
          <p:cNvPr id="9" name="Text Placeholder 20">
            <a:extLst>
              <a:ext uri="{FF2B5EF4-FFF2-40B4-BE49-F238E27FC236}">
                <a16:creationId xmlns:a16="http://schemas.microsoft.com/office/drawing/2014/main" id="{E9469098-F4A4-9F2C-F880-549B0917A897}"/>
              </a:ext>
            </a:extLst>
          </p:cNvPr>
          <p:cNvSpPr>
            <a:spLocks noGrp="1"/>
          </p:cNvSpPr>
          <p:nvPr>
            <p:ph type="body" sz="quarter" idx="12" hasCustomPrompt="1"/>
          </p:nvPr>
        </p:nvSpPr>
        <p:spPr>
          <a:xfrm>
            <a:off x="230188" y="1793874"/>
            <a:ext cx="11440196" cy="4679951"/>
          </a:xfrm>
          <a:prstGeom prst="rect">
            <a:avLst/>
          </a:prstGeom>
        </p:spPr>
        <p:txBody>
          <a:bodyPr/>
          <a:lstStyle>
            <a:lvl1pPr marL="0" indent="0">
              <a:lnSpc>
                <a:spcPct val="120000"/>
              </a:lnSpc>
              <a:buNone/>
              <a:defRPr sz="1400" b="0" i="0" spc="20" baseline="0">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sunt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r>
              <a:rPr lang="en-GB" dirty="0"/>
              <a:t>.</a:t>
            </a:r>
          </a:p>
          <a:p>
            <a:pPr lvl="0"/>
            <a:endParaRPr lang="en-GB" dirty="0"/>
          </a:p>
          <a:p>
            <a:pPr lvl="0"/>
            <a:r>
              <a:rPr lang="en-GB" dirty="0"/>
              <a:t>• Lorem ipsum </a:t>
            </a:r>
            <a:r>
              <a:rPr lang="en-GB" dirty="0" err="1"/>
              <a:t>dolor</a:t>
            </a:r>
            <a:r>
              <a:rPr lang="en-GB" dirty="0"/>
              <a:t> sit </a:t>
            </a:r>
            <a:r>
              <a:rPr lang="en-GB" dirty="0" err="1"/>
              <a:t>amet</a:t>
            </a:r>
            <a:endParaRPr lang="en-GB" dirty="0"/>
          </a:p>
          <a:p>
            <a:pPr lvl="0"/>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p>
          <a:p>
            <a:pPr lvl="0"/>
            <a:r>
              <a:rPr lang="en-GB" dirty="0"/>
              <a:t>• Lorem ipsum </a:t>
            </a:r>
            <a:r>
              <a:rPr lang="en-GB" dirty="0" err="1"/>
              <a:t>dolor</a:t>
            </a:r>
            <a:r>
              <a:rPr lang="en-GB" dirty="0"/>
              <a:t> sit </a:t>
            </a:r>
            <a:r>
              <a:rPr lang="en-GB" dirty="0" err="1"/>
              <a:t>amet</a:t>
            </a:r>
            <a:endParaRPr lang="en-GB" dirty="0"/>
          </a:p>
          <a:p>
            <a:pPr lvl="0"/>
            <a:r>
              <a:rPr lang="en-GB" dirty="0"/>
              <a:t>• Sunt in culpa qui </a:t>
            </a:r>
            <a:r>
              <a:rPr lang="en-GB" dirty="0" err="1"/>
              <a:t>officia</a:t>
            </a:r>
            <a:r>
              <a:rPr lang="en-GB" dirty="0"/>
              <a:t> </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p>
          <a:p>
            <a:pPr lvl="0"/>
            <a:endParaRPr lang="en-GB" dirty="0"/>
          </a:p>
          <a:p>
            <a:pPr lvl="0"/>
            <a:endParaRPr lang="en-GB" dirty="0"/>
          </a:p>
          <a:p>
            <a:pPr lvl="0"/>
            <a:endParaRPr lang="en-GB" dirty="0"/>
          </a:p>
        </p:txBody>
      </p:sp>
      <p:sp>
        <p:nvSpPr>
          <p:cNvPr id="10" name="Text Placeholder 20">
            <a:extLst>
              <a:ext uri="{FF2B5EF4-FFF2-40B4-BE49-F238E27FC236}">
                <a16:creationId xmlns:a16="http://schemas.microsoft.com/office/drawing/2014/main" id="{F79C3527-0ED0-7350-BFB4-E3CFEBB2C51B}"/>
              </a:ext>
            </a:extLst>
          </p:cNvPr>
          <p:cNvSpPr>
            <a:spLocks noGrp="1"/>
          </p:cNvSpPr>
          <p:nvPr>
            <p:ph type="body" sz="quarter" idx="13" hasCustomPrompt="1"/>
          </p:nvPr>
        </p:nvSpPr>
        <p:spPr>
          <a:xfrm>
            <a:off x="230188" y="983264"/>
            <a:ext cx="10684676" cy="668338"/>
          </a:xfrm>
          <a:prstGeom prst="rect">
            <a:avLst/>
          </a:prstGeom>
        </p:spPr>
        <p:txBody>
          <a:bodyPr/>
          <a:lstStyle>
            <a:lvl1pPr marL="0" indent="0">
              <a:buNone/>
              <a:defRPr sz="2000" b="0" i="0" spc="40" baseline="0">
                <a:latin typeface="Arial" panose="020B0604020202020204" pitchFamily="34" charset="0"/>
                <a:cs typeface="Arial" panose="020B0604020202020204" pitchFamily="34" charset="0"/>
              </a:defRPr>
            </a:lvl1pPr>
          </a:lstStyle>
          <a:p>
            <a:pPr lvl="0"/>
            <a:r>
              <a:rPr lang="en-GB" dirty="0"/>
              <a:t>Page Subtitle</a:t>
            </a:r>
            <a:endParaRPr lang="en-US" dirty="0"/>
          </a:p>
        </p:txBody>
      </p:sp>
      <p:sp>
        <p:nvSpPr>
          <p:cNvPr id="2" name="Slide Number Placeholder 1">
            <a:extLst>
              <a:ext uri="{FF2B5EF4-FFF2-40B4-BE49-F238E27FC236}">
                <a16:creationId xmlns:a16="http://schemas.microsoft.com/office/drawing/2014/main" id="{ACD6CC99-2633-3A02-95AA-CB10387227DA}"/>
              </a:ext>
            </a:extLst>
          </p:cNvPr>
          <p:cNvSpPr>
            <a:spLocks noGrp="1"/>
          </p:cNvSpPr>
          <p:nvPr>
            <p:ph type="sldNum" sz="quarter" idx="4"/>
          </p:nvPr>
        </p:nvSpPr>
        <p:spPr>
          <a:xfrm>
            <a:off x="9256181" y="63917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D2BC3-F02D-9744-99A4-EFA578C96553}" type="slidenum">
              <a:rPr lang="en-US" smtClean="0"/>
              <a:t>‹#›</a:t>
            </a:fld>
            <a:endParaRPr lang="en-US" dirty="0"/>
          </a:p>
        </p:txBody>
      </p:sp>
    </p:spTree>
    <p:extLst>
      <p:ext uri="{BB962C8B-B14F-4D97-AF65-F5344CB8AC3E}">
        <p14:creationId xmlns:p14="http://schemas.microsoft.com/office/powerpoint/2010/main" val="4418534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_ Listing">
    <p:spTree>
      <p:nvGrpSpPr>
        <p:cNvPr id="1" name=""/>
        <p:cNvGrpSpPr/>
        <p:nvPr/>
      </p:nvGrpSpPr>
      <p:grpSpPr>
        <a:xfrm>
          <a:off x="0" y="0"/>
          <a:ext cx="0" cy="0"/>
          <a:chOff x="0" y="0"/>
          <a:chExt cx="0" cy="0"/>
        </a:xfrm>
      </p:grpSpPr>
      <p:pic>
        <p:nvPicPr>
          <p:cNvPr id="14" name="Picture 13" descr="A picture containing shape&#10;&#10;Description automatically generated">
            <a:extLst>
              <a:ext uri="{FF2B5EF4-FFF2-40B4-BE49-F238E27FC236}">
                <a16:creationId xmlns:a16="http://schemas.microsoft.com/office/drawing/2014/main" id="{E275A765-237C-2913-79C1-BC373C7182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260" y="0"/>
            <a:ext cx="12179740" cy="6858000"/>
          </a:xfrm>
          <a:prstGeom prst="rect">
            <a:avLst/>
          </a:prstGeom>
        </p:spPr>
      </p:pic>
      <p:pic>
        <p:nvPicPr>
          <p:cNvPr id="19" name="Picture 18">
            <a:extLst>
              <a:ext uri="{FF2B5EF4-FFF2-40B4-BE49-F238E27FC236}">
                <a16:creationId xmlns:a16="http://schemas.microsoft.com/office/drawing/2014/main" id="{A9BE1EE0-EC5B-D643-A32E-0D65FA3517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53028"/>
          <a:stretch/>
        </p:blipFill>
        <p:spPr>
          <a:xfrm>
            <a:off x="11152964" y="349325"/>
            <a:ext cx="800936" cy="369019"/>
          </a:xfrm>
          <a:prstGeom prst="rect">
            <a:avLst/>
          </a:prstGeom>
        </p:spPr>
      </p:pic>
      <p:sp>
        <p:nvSpPr>
          <p:cNvPr id="8" name="Text Placeholder 20">
            <a:extLst>
              <a:ext uri="{FF2B5EF4-FFF2-40B4-BE49-F238E27FC236}">
                <a16:creationId xmlns:a16="http://schemas.microsoft.com/office/drawing/2014/main" id="{42DD9132-53A8-8CDA-A70E-FCF8C06F7895}"/>
              </a:ext>
            </a:extLst>
          </p:cNvPr>
          <p:cNvSpPr>
            <a:spLocks noGrp="1"/>
          </p:cNvSpPr>
          <p:nvPr>
            <p:ph type="body" sz="quarter" idx="10" hasCustomPrompt="1"/>
          </p:nvPr>
        </p:nvSpPr>
        <p:spPr>
          <a:xfrm>
            <a:off x="230188" y="384175"/>
            <a:ext cx="10684676" cy="668338"/>
          </a:xfrm>
          <a:prstGeom prst="rect">
            <a:avLst/>
          </a:prstGeom>
        </p:spPr>
        <p:txBody>
          <a:bodyPr/>
          <a:lstStyle>
            <a:lvl1pPr marL="0" indent="0">
              <a:buNone/>
              <a:defRPr sz="3200" b="1" i="0" spc="40" baseline="0">
                <a:latin typeface="Arial" panose="020B0604020202020204" pitchFamily="34" charset="0"/>
                <a:cs typeface="Arial" panose="020B0604020202020204" pitchFamily="34" charset="0"/>
              </a:defRPr>
            </a:lvl1pPr>
          </a:lstStyle>
          <a:p>
            <a:pPr lvl="0"/>
            <a:r>
              <a:rPr lang="en-GB" dirty="0"/>
              <a:t>Page Title</a:t>
            </a:r>
            <a:endParaRPr lang="en-US" dirty="0"/>
          </a:p>
        </p:txBody>
      </p:sp>
      <p:sp>
        <p:nvSpPr>
          <p:cNvPr id="9" name="Text Placeholder 20">
            <a:extLst>
              <a:ext uri="{FF2B5EF4-FFF2-40B4-BE49-F238E27FC236}">
                <a16:creationId xmlns:a16="http://schemas.microsoft.com/office/drawing/2014/main" id="{E9469098-F4A4-9F2C-F880-549B0917A897}"/>
              </a:ext>
            </a:extLst>
          </p:cNvPr>
          <p:cNvSpPr>
            <a:spLocks noGrp="1"/>
          </p:cNvSpPr>
          <p:nvPr>
            <p:ph type="body" sz="quarter" idx="12" hasCustomPrompt="1"/>
          </p:nvPr>
        </p:nvSpPr>
        <p:spPr>
          <a:xfrm>
            <a:off x="230188" y="1793874"/>
            <a:ext cx="11534464" cy="4679951"/>
          </a:xfrm>
          <a:prstGeom prst="rect">
            <a:avLst/>
          </a:prstGeom>
        </p:spPr>
        <p:txBody>
          <a:bodyPr/>
          <a:lstStyle>
            <a:lvl1pPr marL="0" indent="0">
              <a:lnSpc>
                <a:spcPct val="120000"/>
              </a:lnSpc>
              <a:buNone/>
              <a:defRPr sz="1400" b="0" i="0" spc="20" baseline="0">
                <a:latin typeface="Arial" panose="020B0604020202020204" pitchFamily="34" charset="0"/>
                <a:cs typeface="Arial" panose="020B0604020202020204" pitchFamily="34" charset="0"/>
              </a:defRPr>
            </a:lvl1pPr>
          </a:lstStyle>
          <a:p>
            <a:pPr lvl="0"/>
            <a:r>
              <a:rPr lang="en-GB" dirty="0"/>
              <a:t>• Lorem ipsum </a:t>
            </a:r>
            <a:r>
              <a:rPr lang="en-GB" dirty="0" err="1"/>
              <a:t>dolor</a:t>
            </a:r>
            <a:r>
              <a:rPr lang="en-GB" dirty="0"/>
              <a:t> sit </a:t>
            </a:r>
            <a:r>
              <a:rPr lang="en-GB" dirty="0" err="1"/>
              <a:t>amet</a:t>
            </a:r>
            <a:endParaRPr lang="en-GB" dirty="0"/>
          </a:p>
          <a:p>
            <a:pPr lvl="0"/>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p>
          <a:p>
            <a:pPr lvl="0"/>
            <a:r>
              <a:rPr lang="en-GB" dirty="0"/>
              <a:t>• Lorem ipsum </a:t>
            </a:r>
            <a:r>
              <a:rPr lang="en-GB" dirty="0" err="1"/>
              <a:t>dolor</a:t>
            </a:r>
            <a:r>
              <a:rPr lang="en-GB" dirty="0"/>
              <a:t> sit </a:t>
            </a:r>
            <a:r>
              <a:rPr lang="en-GB" dirty="0" err="1"/>
              <a:t>amet</a:t>
            </a:r>
            <a:endParaRPr lang="en-GB" dirty="0"/>
          </a:p>
          <a:p>
            <a:pPr lvl="0"/>
            <a:r>
              <a:rPr lang="en-GB" dirty="0"/>
              <a:t>• Sunt in culpa qui </a:t>
            </a:r>
            <a:r>
              <a:rPr lang="en-GB" dirty="0" err="1"/>
              <a:t>officia</a:t>
            </a:r>
            <a:r>
              <a:rPr lang="en-GB" dirty="0"/>
              <a:t> </a:t>
            </a:r>
          </a:p>
          <a:p>
            <a:pPr lvl="0"/>
            <a:endParaRPr lang="en-GB" dirty="0"/>
          </a:p>
          <a:p>
            <a:pPr lvl="0"/>
            <a:endParaRPr lang="en-GB" dirty="0"/>
          </a:p>
        </p:txBody>
      </p:sp>
      <p:sp>
        <p:nvSpPr>
          <p:cNvPr id="10" name="Text Placeholder 20">
            <a:extLst>
              <a:ext uri="{FF2B5EF4-FFF2-40B4-BE49-F238E27FC236}">
                <a16:creationId xmlns:a16="http://schemas.microsoft.com/office/drawing/2014/main" id="{F79C3527-0ED0-7350-BFB4-E3CFEBB2C51B}"/>
              </a:ext>
            </a:extLst>
          </p:cNvPr>
          <p:cNvSpPr>
            <a:spLocks noGrp="1"/>
          </p:cNvSpPr>
          <p:nvPr>
            <p:ph type="body" sz="quarter" idx="13" hasCustomPrompt="1"/>
          </p:nvPr>
        </p:nvSpPr>
        <p:spPr>
          <a:xfrm>
            <a:off x="230188" y="983264"/>
            <a:ext cx="10684676" cy="668338"/>
          </a:xfrm>
          <a:prstGeom prst="rect">
            <a:avLst/>
          </a:prstGeom>
        </p:spPr>
        <p:txBody>
          <a:bodyPr/>
          <a:lstStyle>
            <a:lvl1pPr marL="0" indent="0">
              <a:buNone/>
              <a:defRPr sz="2000" b="0" i="0" spc="40" baseline="0">
                <a:latin typeface="Arial" panose="020B0604020202020204" pitchFamily="34" charset="0"/>
                <a:cs typeface="Arial" panose="020B0604020202020204" pitchFamily="34" charset="0"/>
              </a:defRPr>
            </a:lvl1pPr>
          </a:lstStyle>
          <a:p>
            <a:pPr lvl="0"/>
            <a:r>
              <a:rPr lang="en-GB" dirty="0"/>
              <a:t>Page Subtitle</a:t>
            </a:r>
            <a:endParaRPr lang="en-US" dirty="0"/>
          </a:p>
        </p:txBody>
      </p:sp>
      <p:sp>
        <p:nvSpPr>
          <p:cNvPr id="2" name="Slide Number Placeholder 1">
            <a:extLst>
              <a:ext uri="{FF2B5EF4-FFF2-40B4-BE49-F238E27FC236}">
                <a16:creationId xmlns:a16="http://schemas.microsoft.com/office/drawing/2014/main" id="{E2EB2AF2-58FD-5B27-3333-B0FAA855F6CC}"/>
              </a:ext>
            </a:extLst>
          </p:cNvPr>
          <p:cNvSpPr>
            <a:spLocks noGrp="1"/>
          </p:cNvSpPr>
          <p:nvPr>
            <p:ph type="sldNum" sz="quarter" idx="4"/>
          </p:nvPr>
        </p:nvSpPr>
        <p:spPr>
          <a:xfrm>
            <a:off x="9256181" y="63917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D2BC3-F02D-9744-99A4-EFA578C96553}" type="slidenum">
              <a:rPr lang="en-US" smtClean="0"/>
              <a:t>‹#›</a:t>
            </a:fld>
            <a:endParaRPr lang="en-US" dirty="0"/>
          </a:p>
        </p:txBody>
      </p:sp>
    </p:spTree>
    <p:extLst>
      <p:ext uri="{BB962C8B-B14F-4D97-AF65-F5344CB8AC3E}">
        <p14:creationId xmlns:p14="http://schemas.microsoft.com/office/powerpoint/2010/main" val="41743153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_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69DAC7-DFFA-6E96-48AB-C6D549B1DA6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8" name="Rectangle 7">
            <a:extLst>
              <a:ext uri="{FF2B5EF4-FFF2-40B4-BE49-F238E27FC236}">
                <a16:creationId xmlns:a16="http://schemas.microsoft.com/office/drawing/2014/main" id="{766F890D-E66D-F0D4-8E6D-9CCCC98273E9}"/>
              </a:ext>
            </a:extLst>
          </p:cNvPr>
          <p:cNvSpPr/>
          <p:nvPr userDrawn="1"/>
        </p:nvSpPr>
        <p:spPr>
          <a:xfrm>
            <a:off x="4012346" y="5166360"/>
            <a:ext cx="8179653" cy="1691640"/>
          </a:xfrm>
          <a:prstGeom prst="rect">
            <a:avLst/>
          </a:prstGeom>
          <a:gradFill flip="none" rotWithShape="1">
            <a:gsLst>
              <a:gs pos="0">
                <a:schemeClr val="tx1">
                  <a:alpha val="34000"/>
                </a:schemeClr>
              </a:gs>
              <a:gs pos="37000">
                <a:schemeClr val="tx1">
                  <a:alpha val="13000"/>
                </a:schemeClr>
              </a:gs>
              <a:gs pos="75000">
                <a:schemeClr val="tx1">
                  <a:alpha val="2271"/>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5">
            <a:extLst>
              <a:ext uri="{FF2B5EF4-FFF2-40B4-BE49-F238E27FC236}">
                <a16:creationId xmlns:a16="http://schemas.microsoft.com/office/drawing/2014/main" id="{EE10460E-C2AE-7C7F-0168-BAC782518CFE}"/>
              </a:ext>
            </a:extLst>
          </p:cNvPr>
          <p:cNvSpPr>
            <a:spLocks noChangeArrowheads="1"/>
          </p:cNvSpPr>
          <p:nvPr userDrawn="1"/>
        </p:nvSpPr>
        <p:spPr bwMode="auto">
          <a:xfrm>
            <a:off x="0" y="0"/>
            <a:ext cx="5151600" cy="6858000"/>
          </a:xfrm>
          <a:custGeom>
            <a:avLst/>
            <a:gdLst>
              <a:gd name="T0" fmla="*/ 12192 w 12193"/>
              <a:gd name="T1" fmla="*/ 4774 h 16237"/>
              <a:gd name="T2" fmla="*/ 12192 w 12193"/>
              <a:gd name="T3" fmla="*/ 11630 h 16237"/>
              <a:gd name="T4" fmla="*/ 12192 w 12193"/>
              <a:gd name="T5" fmla="*/ 11630 h 16237"/>
              <a:gd name="T6" fmla="*/ 12183 w 12193"/>
              <a:gd name="T7" fmla="*/ 11956 h 16237"/>
              <a:gd name="T8" fmla="*/ 12166 w 12193"/>
              <a:gd name="T9" fmla="*/ 12274 h 16237"/>
              <a:gd name="T10" fmla="*/ 12130 w 12193"/>
              <a:gd name="T11" fmla="*/ 12591 h 16237"/>
              <a:gd name="T12" fmla="*/ 12077 w 12193"/>
              <a:gd name="T13" fmla="*/ 12909 h 16237"/>
              <a:gd name="T14" fmla="*/ 12016 w 12193"/>
              <a:gd name="T15" fmla="*/ 13218 h 16237"/>
              <a:gd name="T16" fmla="*/ 11945 w 12193"/>
              <a:gd name="T17" fmla="*/ 13518 h 16237"/>
              <a:gd name="T18" fmla="*/ 11857 w 12193"/>
              <a:gd name="T19" fmla="*/ 13818 h 16237"/>
              <a:gd name="T20" fmla="*/ 11760 w 12193"/>
              <a:gd name="T21" fmla="*/ 14109 h 16237"/>
              <a:gd name="T22" fmla="*/ 11645 w 12193"/>
              <a:gd name="T23" fmla="*/ 14401 h 16237"/>
              <a:gd name="T24" fmla="*/ 11521 w 12193"/>
              <a:gd name="T25" fmla="*/ 14683 h 16237"/>
              <a:gd name="T26" fmla="*/ 11389 w 12193"/>
              <a:gd name="T27" fmla="*/ 14956 h 16237"/>
              <a:gd name="T28" fmla="*/ 11239 w 12193"/>
              <a:gd name="T29" fmla="*/ 15230 h 16237"/>
              <a:gd name="T30" fmla="*/ 11089 w 12193"/>
              <a:gd name="T31" fmla="*/ 15495 h 16237"/>
              <a:gd name="T32" fmla="*/ 10921 w 12193"/>
              <a:gd name="T33" fmla="*/ 15742 h 16237"/>
              <a:gd name="T34" fmla="*/ 10745 w 12193"/>
              <a:gd name="T35" fmla="*/ 15998 h 16237"/>
              <a:gd name="T36" fmla="*/ 10560 w 12193"/>
              <a:gd name="T37" fmla="*/ 16236 h 16237"/>
              <a:gd name="T38" fmla="*/ 0 w 12193"/>
              <a:gd name="T39" fmla="*/ 16236 h 16237"/>
              <a:gd name="T40" fmla="*/ 0 w 12193"/>
              <a:gd name="T41" fmla="*/ 0 h 16237"/>
              <a:gd name="T42" fmla="*/ 10419 w 12193"/>
              <a:gd name="T43" fmla="*/ 0 h 16237"/>
              <a:gd name="T44" fmla="*/ 10419 w 12193"/>
              <a:gd name="T45" fmla="*/ 0 h 16237"/>
              <a:gd name="T46" fmla="*/ 10622 w 12193"/>
              <a:gd name="T47" fmla="*/ 238 h 16237"/>
              <a:gd name="T48" fmla="*/ 10807 w 12193"/>
              <a:gd name="T49" fmla="*/ 494 h 16237"/>
              <a:gd name="T50" fmla="*/ 10992 w 12193"/>
              <a:gd name="T51" fmla="*/ 759 h 16237"/>
              <a:gd name="T52" fmla="*/ 11160 w 12193"/>
              <a:gd name="T53" fmla="*/ 1032 h 16237"/>
              <a:gd name="T54" fmla="*/ 11319 w 12193"/>
              <a:gd name="T55" fmla="*/ 1306 h 16237"/>
              <a:gd name="T56" fmla="*/ 11460 w 12193"/>
              <a:gd name="T57" fmla="*/ 1588 h 16237"/>
              <a:gd name="T58" fmla="*/ 11601 w 12193"/>
              <a:gd name="T59" fmla="*/ 1880 h 16237"/>
              <a:gd name="T60" fmla="*/ 11716 w 12193"/>
              <a:gd name="T61" fmla="*/ 2180 h 16237"/>
              <a:gd name="T62" fmla="*/ 11821 w 12193"/>
              <a:gd name="T63" fmla="*/ 2488 h 16237"/>
              <a:gd name="T64" fmla="*/ 11918 w 12193"/>
              <a:gd name="T65" fmla="*/ 2797 h 16237"/>
              <a:gd name="T66" fmla="*/ 11998 w 12193"/>
              <a:gd name="T67" fmla="*/ 3115 h 16237"/>
              <a:gd name="T68" fmla="*/ 12068 w 12193"/>
              <a:gd name="T69" fmla="*/ 3433 h 16237"/>
              <a:gd name="T70" fmla="*/ 12121 w 12193"/>
              <a:gd name="T71" fmla="*/ 3768 h 16237"/>
              <a:gd name="T72" fmla="*/ 12157 w 12193"/>
              <a:gd name="T73" fmla="*/ 4095 h 16237"/>
              <a:gd name="T74" fmla="*/ 12183 w 12193"/>
              <a:gd name="T75" fmla="*/ 4430 h 16237"/>
              <a:gd name="T76" fmla="*/ 12192 w 12193"/>
              <a:gd name="T77" fmla="*/ 4774 h 16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93" h="16237">
                <a:moveTo>
                  <a:pt x="12192" y="4774"/>
                </a:moveTo>
                <a:lnTo>
                  <a:pt x="12192" y="11630"/>
                </a:lnTo>
                <a:lnTo>
                  <a:pt x="12192" y="11630"/>
                </a:lnTo>
                <a:lnTo>
                  <a:pt x="12183" y="11956"/>
                </a:lnTo>
                <a:lnTo>
                  <a:pt x="12166" y="12274"/>
                </a:lnTo>
                <a:lnTo>
                  <a:pt x="12130" y="12591"/>
                </a:lnTo>
                <a:lnTo>
                  <a:pt x="12077" y="12909"/>
                </a:lnTo>
                <a:lnTo>
                  <a:pt x="12016" y="13218"/>
                </a:lnTo>
                <a:lnTo>
                  <a:pt x="11945" y="13518"/>
                </a:lnTo>
                <a:lnTo>
                  <a:pt x="11857" y="13818"/>
                </a:lnTo>
                <a:lnTo>
                  <a:pt x="11760" y="14109"/>
                </a:lnTo>
                <a:lnTo>
                  <a:pt x="11645" y="14401"/>
                </a:lnTo>
                <a:lnTo>
                  <a:pt x="11521" y="14683"/>
                </a:lnTo>
                <a:lnTo>
                  <a:pt x="11389" y="14956"/>
                </a:lnTo>
                <a:lnTo>
                  <a:pt x="11239" y="15230"/>
                </a:lnTo>
                <a:lnTo>
                  <a:pt x="11089" y="15495"/>
                </a:lnTo>
                <a:lnTo>
                  <a:pt x="10921" y="15742"/>
                </a:lnTo>
                <a:lnTo>
                  <a:pt x="10745" y="15998"/>
                </a:lnTo>
                <a:lnTo>
                  <a:pt x="10560" y="16236"/>
                </a:lnTo>
                <a:lnTo>
                  <a:pt x="0" y="16236"/>
                </a:lnTo>
                <a:lnTo>
                  <a:pt x="0" y="0"/>
                </a:lnTo>
                <a:lnTo>
                  <a:pt x="10419" y="0"/>
                </a:lnTo>
                <a:lnTo>
                  <a:pt x="10419" y="0"/>
                </a:lnTo>
                <a:lnTo>
                  <a:pt x="10622" y="238"/>
                </a:lnTo>
                <a:lnTo>
                  <a:pt x="10807" y="494"/>
                </a:lnTo>
                <a:lnTo>
                  <a:pt x="10992" y="759"/>
                </a:lnTo>
                <a:lnTo>
                  <a:pt x="11160" y="1032"/>
                </a:lnTo>
                <a:lnTo>
                  <a:pt x="11319" y="1306"/>
                </a:lnTo>
                <a:lnTo>
                  <a:pt x="11460" y="1588"/>
                </a:lnTo>
                <a:lnTo>
                  <a:pt x="11601" y="1880"/>
                </a:lnTo>
                <a:lnTo>
                  <a:pt x="11716" y="2180"/>
                </a:lnTo>
                <a:lnTo>
                  <a:pt x="11821" y="2488"/>
                </a:lnTo>
                <a:lnTo>
                  <a:pt x="11918" y="2797"/>
                </a:lnTo>
                <a:lnTo>
                  <a:pt x="11998" y="3115"/>
                </a:lnTo>
                <a:lnTo>
                  <a:pt x="12068" y="3433"/>
                </a:lnTo>
                <a:lnTo>
                  <a:pt x="12121" y="3768"/>
                </a:lnTo>
                <a:lnTo>
                  <a:pt x="12157" y="4095"/>
                </a:lnTo>
                <a:lnTo>
                  <a:pt x="12183" y="4430"/>
                </a:lnTo>
                <a:lnTo>
                  <a:pt x="12192" y="4774"/>
                </a:lnTo>
              </a:path>
            </a:pathLst>
          </a:custGeom>
          <a:solidFill>
            <a:srgbClr val="723189">
              <a:alpha val="90000"/>
            </a:srgbClr>
          </a:solidFill>
          <a:ln>
            <a:noFill/>
          </a:ln>
          <a:effectLst/>
        </p:spPr>
        <p:txBody>
          <a:bodyPr wrap="none" anchor="ctr"/>
          <a:lstStyle/>
          <a:p>
            <a:endParaRPr lang="en-US" dirty="0"/>
          </a:p>
        </p:txBody>
      </p:sp>
      <p:sp>
        <p:nvSpPr>
          <p:cNvPr id="12" name="Subtitle 2">
            <a:extLst>
              <a:ext uri="{FF2B5EF4-FFF2-40B4-BE49-F238E27FC236}">
                <a16:creationId xmlns:a16="http://schemas.microsoft.com/office/drawing/2014/main" id="{169C74CB-4EEF-42B2-D64B-9FBCB718D56D}"/>
              </a:ext>
            </a:extLst>
          </p:cNvPr>
          <p:cNvSpPr txBox="1">
            <a:spLocks/>
          </p:cNvSpPr>
          <p:nvPr userDrawn="1"/>
        </p:nvSpPr>
        <p:spPr>
          <a:xfrm>
            <a:off x="5991398" y="6298050"/>
            <a:ext cx="1230251" cy="3953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1200" dirty="0">
              <a:solidFill>
                <a:schemeClr val="bg1"/>
              </a:solidFill>
              <a:latin typeface="Avenir LT Std 65 Medium" panose="020B0502020203020204" pitchFamily="34" charset="0"/>
            </a:endParaRPr>
          </a:p>
        </p:txBody>
      </p:sp>
      <p:pic>
        <p:nvPicPr>
          <p:cNvPr id="13" name="Picture 12">
            <a:extLst>
              <a:ext uri="{FF2B5EF4-FFF2-40B4-BE49-F238E27FC236}">
                <a16:creationId xmlns:a16="http://schemas.microsoft.com/office/drawing/2014/main" id="{A0445951-7201-EC77-12F5-6F62CE5494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4553" y="5667816"/>
            <a:ext cx="1271182" cy="821884"/>
          </a:xfrm>
          <a:prstGeom prst="rect">
            <a:avLst/>
          </a:prstGeom>
        </p:spPr>
      </p:pic>
      <p:sp>
        <p:nvSpPr>
          <p:cNvPr id="22" name="Text Placeholder 21">
            <a:extLst>
              <a:ext uri="{FF2B5EF4-FFF2-40B4-BE49-F238E27FC236}">
                <a16:creationId xmlns:a16="http://schemas.microsoft.com/office/drawing/2014/main" id="{2CD93F6B-D212-0F81-14CF-89EEE4172017}"/>
              </a:ext>
            </a:extLst>
          </p:cNvPr>
          <p:cNvSpPr>
            <a:spLocks noGrp="1"/>
          </p:cNvSpPr>
          <p:nvPr>
            <p:ph type="body" sz="quarter" idx="11" hasCustomPrompt="1"/>
          </p:nvPr>
        </p:nvSpPr>
        <p:spPr>
          <a:xfrm>
            <a:off x="228600" y="2897188"/>
            <a:ext cx="5800725" cy="2589212"/>
          </a:xfrm>
          <a:prstGeom prst="rect">
            <a:avLst/>
          </a:prstGeom>
        </p:spPr>
        <p:txBody>
          <a:bodyPr/>
          <a:lstStyle>
            <a:lvl1pPr marL="457200" indent="-457200">
              <a:lnSpc>
                <a:spcPct val="100000"/>
              </a:lnSpc>
              <a:buFont typeface="+mj-lt"/>
              <a:buAutoNum type="arabicPeriod"/>
              <a:defRPr sz="1800" b="0" i="0">
                <a:solidFill>
                  <a:schemeClr val="bg1"/>
                </a:solidFill>
                <a:latin typeface="Arial" panose="020B0604020202020204" pitchFamily="34" charset="0"/>
                <a:cs typeface="Arial" panose="020B0604020202020204" pitchFamily="34" charset="0"/>
              </a:defRPr>
            </a:lvl1pPr>
          </a:lstStyle>
          <a:p>
            <a:pPr lvl="0"/>
            <a:r>
              <a:rPr lang="en-GB" dirty="0"/>
              <a:t>Content A</a:t>
            </a:r>
          </a:p>
          <a:p>
            <a:pPr lvl="0"/>
            <a:r>
              <a:rPr lang="en-GB" dirty="0"/>
              <a:t>Content B</a:t>
            </a:r>
          </a:p>
          <a:p>
            <a:pPr lvl="0"/>
            <a:r>
              <a:rPr lang="en-GB" dirty="0"/>
              <a:t>Content C</a:t>
            </a:r>
          </a:p>
          <a:p>
            <a:pPr lvl="0"/>
            <a:r>
              <a:rPr lang="en-GB" dirty="0"/>
              <a:t>Content D</a:t>
            </a:r>
          </a:p>
          <a:p>
            <a:pPr lvl="0"/>
            <a:r>
              <a:rPr lang="en-GB" dirty="0"/>
              <a:t>Content E</a:t>
            </a:r>
          </a:p>
          <a:p>
            <a:pPr lvl="0"/>
            <a:endParaRPr lang="en-GB" dirty="0"/>
          </a:p>
        </p:txBody>
      </p:sp>
      <p:sp>
        <p:nvSpPr>
          <p:cNvPr id="24" name="Text Placeholder 23">
            <a:extLst>
              <a:ext uri="{FF2B5EF4-FFF2-40B4-BE49-F238E27FC236}">
                <a16:creationId xmlns:a16="http://schemas.microsoft.com/office/drawing/2014/main" id="{55AF8931-63C8-6630-9372-B90423108B1D}"/>
              </a:ext>
            </a:extLst>
          </p:cNvPr>
          <p:cNvSpPr>
            <a:spLocks noGrp="1"/>
          </p:cNvSpPr>
          <p:nvPr>
            <p:ph type="body" sz="quarter" idx="12" hasCustomPrompt="1"/>
          </p:nvPr>
        </p:nvSpPr>
        <p:spPr>
          <a:xfrm>
            <a:off x="215900" y="1879600"/>
            <a:ext cx="5156200" cy="872146"/>
          </a:xfrm>
          <a:prstGeom prst="rect">
            <a:avLst/>
          </a:prstGeom>
        </p:spPr>
        <p:txBody>
          <a:bodyPr/>
          <a:lstStyle>
            <a:lvl1pPr marL="0" indent="0">
              <a:buNone/>
              <a:defRPr sz="4000" b="1" i="0">
                <a:solidFill>
                  <a:schemeClr val="bg1"/>
                </a:solidFill>
                <a:latin typeface="Arial" panose="020B0604020202020204" pitchFamily="34" charset="0"/>
                <a:cs typeface="Arial" panose="020B0604020202020204" pitchFamily="34" charset="0"/>
              </a:defRPr>
            </a:lvl1pPr>
          </a:lstStyle>
          <a:p>
            <a:pPr lvl="0"/>
            <a:r>
              <a:rPr lang="en-GB" dirty="0"/>
              <a:t>Divider Subject</a:t>
            </a:r>
            <a:endParaRPr lang="en-US" dirty="0"/>
          </a:p>
        </p:txBody>
      </p:sp>
    </p:spTree>
    <p:extLst>
      <p:ext uri="{BB962C8B-B14F-4D97-AF65-F5344CB8AC3E}">
        <p14:creationId xmlns:p14="http://schemas.microsoft.com/office/powerpoint/2010/main" val="219233944"/>
      </p:ext>
    </p:extLst>
  </p:cSld>
  <p:clrMapOvr>
    <a:masterClrMapping/>
  </p:clrMapOvr>
  <p:extLst>
    <p:ext uri="{DCECCB84-F9BA-43D5-87BE-67443E8EF086}">
      <p15:sldGuideLst xmlns:p15="http://schemas.microsoft.com/office/powerpoint/2012/main">
        <p15:guide id="1" pos="211" userDrawn="1">
          <p15:clr>
            <a:srgbClr val="FBAE40"/>
          </p15:clr>
        </p15:guide>
        <p15:guide id="2" orient="horz" pos="1230" userDrawn="1">
          <p15:clr>
            <a:srgbClr val="FBAE40"/>
          </p15:clr>
        </p15:guide>
        <p15:guide id="3" orient="horz" pos="186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_ Custom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978395-6158-5B5F-8540-48B6820C8247}"/>
              </a:ext>
            </a:extLst>
          </p:cNvPr>
          <p:cNvPicPr>
            <a:picLocks noChangeAspect="1"/>
          </p:cNvPicPr>
          <p:nvPr userDrawn="1"/>
        </p:nvPicPr>
        <p:blipFill>
          <a:blip r:embed="rId2"/>
          <a:stretch>
            <a:fillRect/>
          </a:stretch>
        </p:blipFill>
        <p:spPr>
          <a:xfrm>
            <a:off x="5949097" y="-1121498"/>
            <a:ext cx="6584960" cy="8618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766F890D-E66D-F0D4-8E6D-9CCCC98273E9}"/>
              </a:ext>
            </a:extLst>
          </p:cNvPr>
          <p:cNvSpPr/>
          <p:nvPr userDrawn="1"/>
        </p:nvSpPr>
        <p:spPr>
          <a:xfrm>
            <a:off x="4012346" y="5166360"/>
            <a:ext cx="8179653" cy="1691640"/>
          </a:xfrm>
          <a:prstGeom prst="rect">
            <a:avLst/>
          </a:prstGeom>
          <a:gradFill flip="none" rotWithShape="1">
            <a:gsLst>
              <a:gs pos="0">
                <a:schemeClr val="tx1">
                  <a:alpha val="34000"/>
                </a:schemeClr>
              </a:gs>
              <a:gs pos="37000">
                <a:schemeClr val="tx1">
                  <a:alpha val="13000"/>
                </a:schemeClr>
              </a:gs>
              <a:gs pos="75000">
                <a:schemeClr val="tx1">
                  <a:alpha val="2271"/>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5">
            <a:extLst>
              <a:ext uri="{FF2B5EF4-FFF2-40B4-BE49-F238E27FC236}">
                <a16:creationId xmlns:a16="http://schemas.microsoft.com/office/drawing/2014/main" id="{EE10460E-C2AE-7C7F-0168-BAC782518CFE}"/>
              </a:ext>
            </a:extLst>
          </p:cNvPr>
          <p:cNvSpPr>
            <a:spLocks noChangeArrowheads="1"/>
          </p:cNvSpPr>
          <p:nvPr userDrawn="1"/>
        </p:nvSpPr>
        <p:spPr bwMode="auto">
          <a:xfrm>
            <a:off x="-1" y="0"/>
            <a:ext cx="6756401" cy="6858000"/>
          </a:xfrm>
          <a:custGeom>
            <a:avLst/>
            <a:gdLst>
              <a:gd name="T0" fmla="*/ 12192 w 12193"/>
              <a:gd name="T1" fmla="*/ 4774 h 16237"/>
              <a:gd name="T2" fmla="*/ 12192 w 12193"/>
              <a:gd name="T3" fmla="*/ 11630 h 16237"/>
              <a:gd name="T4" fmla="*/ 12192 w 12193"/>
              <a:gd name="T5" fmla="*/ 11630 h 16237"/>
              <a:gd name="T6" fmla="*/ 12183 w 12193"/>
              <a:gd name="T7" fmla="*/ 11956 h 16237"/>
              <a:gd name="T8" fmla="*/ 12166 w 12193"/>
              <a:gd name="T9" fmla="*/ 12274 h 16237"/>
              <a:gd name="T10" fmla="*/ 12130 w 12193"/>
              <a:gd name="T11" fmla="*/ 12591 h 16237"/>
              <a:gd name="T12" fmla="*/ 12077 w 12193"/>
              <a:gd name="T13" fmla="*/ 12909 h 16237"/>
              <a:gd name="T14" fmla="*/ 12016 w 12193"/>
              <a:gd name="T15" fmla="*/ 13218 h 16237"/>
              <a:gd name="T16" fmla="*/ 11945 w 12193"/>
              <a:gd name="T17" fmla="*/ 13518 h 16237"/>
              <a:gd name="T18" fmla="*/ 11857 w 12193"/>
              <a:gd name="T19" fmla="*/ 13818 h 16237"/>
              <a:gd name="T20" fmla="*/ 11760 w 12193"/>
              <a:gd name="T21" fmla="*/ 14109 h 16237"/>
              <a:gd name="T22" fmla="*/ 11645 w 12193"/>
              <a:gd name="T23" fmla="*/ 14401 h 16237"/>
              <a:gd name="T24" fmla="*/ 11521 w 12193"/>
              <a:gd name="T25" fmla="*/ 14683 h 16237"/>
              <a:gd name="T26" fmla="*/ 11389 w 12193"/>
              <a:gd name="T27" fmla="*/ 14956 h 16237"/>
              <a:gd name="T28" fmla="*/ 11239 w 12193"/>
              <a:gd name="T29" fmla="*/ 15230 h 16237"/>
              <a:gd name="T30" fmla="*/ 11089 w 12193"/>
              <a:gd name="T31" fmla="*/ 15495 h 16237"/>
              <a:gd name="T32" fmla="*/ 10921 w 12193"/>
              <a:gd name="T33" fmla="*/ 15742 h 16237"/>
              <a:gd name="T34" fmla="*/ 10745 w 12193"/>
              <a:gd name="T35" fmla="*/ 15998 h 16237"/>
              <a:gd name="T36" fmla="*/ 10560 w 12193"/>
              <a:gd name="T37" fmla="*/ 16236 h 16237"/>
              <a:gd name="T38" fmla="*/ 0 w 12193"/>
              <a:gd name="T39" fmla="*/ 16236 h 16237"/>
              <a:gd name="T40" fmla="*/ 0 w 12193"/>
              <a:gd name="T41" fmla="*/ 0 h 16237"/>
              <a:gd name="T42" fmla="*/ 10419 w 12193"/>
              <a:gd name="T43" fmla="*/ 0 h 16237"/>
              <a:gd name="T44" fmla="*/ 10419 w 12193"/>
              <a:gd name="T45" fmla="*/ 0 h 16237"/>
              <a:gd name="T46" fmla="*/ 10622 w 12193"/>
              <a:gd name="T47" fmla="*/ 238 h 16237"/>
              <a:gd name="T48" fmla="*/ 10807 w 12193"/>
              <a:gd name="T49" fmla="*/ 494 h 16237"/>
              <a:gd name="T50" fmla="*/ 10992 w 12193"/>
              <a:gd name="T51" fmla="*/ 759 h 16237"/>
              <a:gd name="T52" fmla="*/ 11160 w 12193"/>
              <a:gd name="T53" fmla="*/ 1032 h 16237"/>
              <a:gd name="T54" fmla="*/ 11319 w 12193"/>
              <a:gd name="T55" fmla="*/ 1306 h 16237"/>
              <a:gd name="T56" fmla="*/ 11460 w 12193"/>
              <a:gd name="T57" fmla="*/ 1588 h 16237"/>
              <a:gd name="T58" fmla="*/ 11601 w 12193"/>
              <a:gd name="T59" fmla="*/ 1880 h 16237"/>
              <a:gd name="T60" fmla="*/ 11716 w 12193"/>
              <a:gd name="T61" fmla="*/ 2180 h 16237"/>
              <a:gd name="T62" fmla="*/ 11821 w 12193"/>
              <a:gd name="T63" fmla="*/ 2488 h 16237"/>
              <a:gd name="T64" fmla="*/ 11918 w 12193"/>
              <a:gd name="T65" fmla="*/ 2797 h 16237"/>
              <a:gd name="T66" fmla="*/ 11998 w 12193"/>
              <a:gd name="T67" fmla="*/ 3115 h 16237"/>
              <a:gd name="T68" fmla="*/ 12068 w 12193"/>
              <a:gd name="T69" fmla="*/ 3433 h 16237"/>
              <a:gd name="T70" fmla="*/ 12121 w 12193"/>
              <a:gd name="T71" fmla="*/ 3768 h 16237"/>
              <a:gd name="T72" fmla="*/ 12157 w 12193"/>
              <a:gd name="T73" fmla="*/ 4095 h 16237"/>
              <a:gd name="T74" fmla="*/ 12183 w 12193"/>
              <a:gd name="T75" fmla="*/ 4430 h 16237"/>
              <a:gd name="T76" fmla="*/ 12192 w 12193"/>
              <a:gd name="T77" fmla="*/ 4774 h 16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93" h="16237">
                <a:moveTo>
                  <a:pt x="12192" y="4774"/>
                </a:moveTo>
                <a:lnTo>
                  <a:pt x="12192" y="11630"/>
                </a:lnTo>
                <a:lnTo>
                  <a:pt x="12192" y="11630"/>
                </a:lnTo>
                <a:lnTo>
                  <a:pt x="12183" y="11956"/>
                </a:lnTo>
                <a:lnTo>
                  <a:pt x="12166" y="12274"/>
                </a:lnTo>
                <a:lnTo>
                  <a:pt x="12130" y="12591"/>
                </a:lnTo>
                <a:lnTo>
                  <a:pt x="12077" y="12909"/>
                </a:lnTo>
                <a:lnTo>
                  <a:pt x="12016" y="13218"/>
                </a:lnTo>
                <a:lnTo>
                  <a:pt x="11945" y="13518"/>
                </a:lnTo>
                <a:lnTo>
                  <a:pt x="11857" y="13818"/>
                </a:lnTo>
                <a:lnTo>
                  <a:pt x="11760" y="14109"/>
                </a:lnTo>
                <a:lnTo>
                  <a:pt x="11645" y="14401"/>
                </a:lnTo>
                <a:lnTo>
                  <a:pt x="11521" y="14683"/>
                </a:lnTo>
                <a:lnTo>
                  <a:pt x="11389" y="14956"/>
                </a:lnTo>
                <a:lnTo>
                  <a:pt x="11239" y="15230"/>
                </a:lnTo>
                <a:lnTo>
                  <a:pt x="11089" y="15495"/>
                </a:lnTo>
                <a:lnTo>
                  <a:pt x="10921" y="15742"/>
                </a:lnTo>
                <a:lnTo>
                  <a:pt x="10745" y="15998"/>
                </a:lnTo>
                <a:lnTo>
                  <a:pt x="10560" y="16236"/>
                </a:lnTo>
                <a:lnTo>
                  <a:pt x="0" y="16236"/>
                </a:lnTo>
                <a:lnTo>
                  <a:pt x="0" y="0"/>
                </a:lnTo>
                <a:lnTo>
                  <a:pt x="10419" y="0"/>
                </a:lnTo>
                <a:lnTo>
                  <a:pt x="10419" y="0"/>
                </a:lnTo>
                <a:lnTo>
                  <a:pt x="10622" y="238"/>
                </a:lnTo>
                <a:lnTo>
                  <a:pt x="10807" y="494"/>
                </a:lnTo>
                <a:lnTo>
                  <a:pt x="10992" y="759"/>
                </a:lnTo>
                <a:lnTo>
                  <a:pt x="11160" y="1032"/>
                </a:lnTo>
                <a:lnTo>
                  <a:pt x="11319" y="1306"/>
                </a:lnTo>
                <a:lnTo>
                  <a:pt x="11460" y="1588"/>
                </a:lnTo>
                <a:lnTo>
                  <a:pt x="11601" y="1880"/>
                </a:lnTo>
                <a:lnTo>
                  <a:pt x="11716" y="2180"/>
                </a:lnTo>
                <a:lnTo>
                  <a:pt x="11821" y="2488"/>
                </a:lnTo>
                <a:lnTo>
                  <a:pt x="11918" y="2797"/>
                </a:lnTo>
                <a:lnTo>
                  <a:pt x="11998" y="3115"/>
                </a:lnTo>
                <a:lnTo>
                  <a:pt x="12068" y="3433"/>
                </a:lnTo>
                <a:lnTo>
                  <a:pt x="12121" y="3768"/>
                </a:lnTo>
                <a:lnTo>
                  <a:pt x="12157" y="4095"/>
                </a:lnTo>
                <a:lnTo>
                  <a:pt x="12183" y="4430"/>
                </a:lnTo>
                <a:lnTo>
                  <a:pt x="12192" y="4774"/>
                </a:lnTo>
              </a:path>
            </a:pathLst>
          </a:custGeom>
          <a:solidFill>
            <a:srgbClr val="723189">
              <a:alpha val="90000"/>
            </a:srgbClr>
          </a:solidFill>
          <a:ln>
            <a:noFill/>
          </a:ln>
          <a:effectLst/>
        </p:spPr>
        <p:txBody>
          <a:bodyPr wrap="none" anchor="ctr"/>
          <a:lstStyle/>
          <a:p>
            <a:endParaRPr lang="en-US" dirty="0"/>
          </a:p>
        </p:txBody>
      </p:sp>
      <p:sp>
        <p:nvSpPr>
          <p:cNvPr id="12" name="Subtitle 2">
            <a:extLst>
              <a:ext uri="{FF2B5EF4-FFF2-40B4-BE49-F238E27FC236}">
                <a16:creationId xmlns:a16="http://schemas.microsoft.com/office/drawing/2014/main" id="{169C74CB-4EEF-42B2-D64B-9FBCB718D56D}"/>
              </a:ext>
            </a:extLst>
          </p:cNvPr>
          <p:cNvSpPr txBox="1">
            <a:spLocks/>
          </p:cNvSpPr>
          <p:nvPr userDrawn="1"/>
        </p:nvSpPr>
        <p:spPr>
          <a:xfrm>
            <a:off x="5991398" y="6298050"/>
            <a:ext cx="1230251" cy="3953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1200" dirty="0">
              <a:solidFill>
                <a:schemeClr val="bg1"/>
              </a:solidFill>
              <a:latin typeface="Avenir LT Std 65 Medium" panose="020B0502020203020204" pitchFamily="34" charset="0"/>
            </a:endParaRPr>
          </a:p>
        </p:txBody>
      </p:sp>
      <p:sp>
        <p:nvSpPr>
          <p:cNvPr id="22" name="Text Placeholder 21">
            <a:extLst>
              <a:ext uri="{FF2B5EF4-FFF2-40B4-BE49-F238E27FC236}">
                <a16:creationId xmlns:a16="http://schemas.microsoft.com/office/drawing/2014/main" id="{2CD93F6B-D212-0F81-14CF-89EEE4172017}"/>
              </a:ext>
            </a:extLst>
          </p:cNvPr>
          <p:cNvSpPr>
            <a:spLocks noGrp="1"/>
          </p:cNvSpPr>
          <p:nvPr>
            <p:ph type="body" sz="quarter" idx="11" hasCustomPrompt="1"/>
          </p:nvPr>
        </p:nvSpPr>
        <p:spPr>
          <a:xfrm>
            <a:off x="228600" y="2897188"/>
            <a:ext cx="5800725" cy="2589212"/>
          </a:xfrm>
          <a:prstGeom prst="rect">
            <a:avLst/>
          </a:prstGeom>
        </p:spPr>
        <p:txBody>
          <a:bodyPr/>
          <a:lstStyle>
            <a:lvl1pPr marL="457200" indent="-457200">
              <a:lnSpc>
                <a:spcPct val="100000"/>
              </a:lnSpc>
              <a:buFont typeface="+mj-lt"/>
              <a:buAutoNum type="arabicPeriod"/>
              <a:defRPr sz="1800" b="0" i="0">
                <a:solidFill>
                  <a:schemeClr val="bg1"/>
                </a:solidFill>
                <a:latin typeface="Arial" panose="020B0604020202020204" pitchFamily="34" charset="0"/>
                <a:cs typeface="Arial" panose="020B0604020202020204" pitchFamily="34" charset="0"/>
              </a:defRPr>
            </a:lvl1pPr>
          </a:lstStyle>
          <a:p>
            <a:pPr lvl="0"/>
            <a:r>
              <a:rPr lang="en-GB" dirty="0"/>
              <a:t>Content A</a:t>
            </a:r>
          </a:p>
          <a:p>
            <a:pPr lvl="0"/>
            <a:r>
              <a:rPr lang="en-GB" dirty="0"/>
              <a:t>Content B</a:t>
            </a:r>
          </a:p>
          <a:p>
            <a:pPr lvl="0"/>
            <a:r>
              <a:rPr lang="en-GB" dirty="0"/>
              <a:t>Content C</a:t>
            </a:r>
          </a:p>
          <a:p>
            <a:pPr lvl="0"/>
            <a:r>
              <a:rPr lang="en-GB" dirty="0"/>
              <a:t>Content D</a:t>
            </a:r>
          </a:p>
          <a:p>
            <a:pPr lvl="0"/>
            <a:r>
              <a:rPr lang="en-GB" dirty="0"/>
              <a:t>Content E</a:t>
            </a:r>
          </a:p>
          <a:p>
            <a:pPr lvl="0"/>
            <a:endParaRPr lang="en-GB" dirty="0"/>
          </a:p>
        </p:txBody>
      </p:sp>
      <p:sp>
        <p:nvSpPr>
          <p:cNvPr id="24" name="Text Placeholder 23">
            <a:extLst>
              <a:ext uri="{FF2B5EF4-FFF2-40B4-BE49-F238E27FC236}">
                <a16:creationId xmlns:a16="http://schemas.microsoft.com/office/drawing/2014/main" id="{55AF8931-63C8-6630-9372-B90423108B1D}"/>
              </a:ext>
            </a:extLst>
          </p:cNvPr>
          <p:cNvSpPr>
            <a:spLocks noGrp="1"/>
          </p:cNvSpPr>
          <p:nvPr>
            <p:ph type="body" sz="quarter" idx="12" hasCustomPrompt="1"/>
          </p:nvPr>
        </p:nvSpPr>
        <p:spPr>
          <a:xfrm>
            <a:off x="215900" y="1879600"/>
            <a:ext cx="5156200" cy="872146"/>
          </a:xfrm>
          <a:prstGeom prst="rect">
            <a:avLst/>
          </a:prstGeom>
        </p:spPr>
        <p:txBody>
          <a:bodyPr/>
          <a:lstStyle>
            <a:lvl1pPr marL="0" indent="0">
              <a:buNone/>
              <a:defRPr sz="4000" b="1" i="0">
                <a:solidFill>
                  <a:schemeClr val="bg1"/>
                </a:solidFill>
                <a:latin typeface="Arial" panose="020B0604020202020204" pitchFamily="34" charset="0"/>
                <a:cs typeface="Arial" panose="020B0604020202020204" pitchFamily="34" charset="0"/>
              </a:defRPr>
            </a:lvl1pPr>
          </a:lstStyle>
          <a:p>
            <a:pPr lvl="0"/>
            <a:r>
              <a:rPr lang="en-GB" dirty="0"/>
              <a:t>Divider Subject</a:t>
            </a:r>
            <a:endParaRPr lang="en-US" dirty="0"/>
          </a:p>
        </p:txBody>
      </p:sp>
    </p:spTree>
    <p:extLst>
      <p:ext uri="{BB962C8B-B14F-4D97-AF65-F5344CB8AC3E}">
        <p14:creationId xmlns:p14="http://schemas.microsoft.com/office/powerpoint/2010/main" val="4157779205"/>
      </p:ext>
    </p:extLst>
  </p:cSld>
  <p:clrMapOvr>
    <a:masterClrMapping/>
  </p:clrMapOvr>
  <p:extLst>
    <p:ext uri="{DCECCB84-F9BA-43D5-87BE-67443E8EF086}">
      <p15:sldGuideLst xmlns:p15="http://schemas.microsoft.com/office/powerpoint/2012/main">
        <p15:guide id="1" pos="211">
          <p15:clr>
            <a:srgbClr val="FBAE40"/>
          </p15:clr>
        </p15:guide>
        <p15:guide id="2" orient="horz" pos="1230">
          <p15:clr>
            <a:srgbClr val="FBAE40"/>
          </p15:clr>
        </p15:guide>
        <p15:guide id="3" orient="horz" pos="186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d _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879287-BE2D-6D3F-D877-CB729F452E2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1" y="0"/>
            <a:ext cx="12191999" cy="6858000"/>
          </a:xfrm>
          <a:prstGeom prst="rect">
            <a:avLst/>
          </a:prstGeom>
        </p:spPr>
      </p:pic>
      <p:sp>
        <p:nvSpPr>
          <p:cNvPr id="8" name="Freeform 4">
            <a:extLst>
              <a:ext uri="{FF2B5EF4-FFF2-40B4-BE49-F238E27FC236}">
                <a16:creationId xmlns:a16="http://schemas.microsoft.com/office/drawing/2014/main" id="{96E59742-84FD-8028-AADC-79BE43DEFE52}"/>
              </a:ext>
            </a:extLst>
          </p:cNvPr>
          <p:cNvSpPr>
            <a:spLocks noChangeArrowheads="1"/>
          </p:cNvSpPr>
          <p:nvPr userDrawn="1"/>
        </p:nvSpPr>
        <p:spPr bwMode="auto">
          <a:xfrm>
            <a:off x="-22394" y="0"/>
            <a:ext cx="5473700" cy="6264275"/>
          </a:xfrm>
          <a:custGeom>
            <a:avLst/>
            <a:gdLst>
              <a:gd name="T0" fmla="*/ 0 w 15205"/>
              <a:gd name="T1" fmla="*/ 0 h 17401"/>
              <a:gd name="T2" fmla="*/ 115 w 15205"/>
              <a:gd name="T3" fmla="*/ 14029 h 17401"/>
              <a:gd name="T4" fmla="*/ 627 w 15205"/>
              <a:gd name="T5" fmla="*/ 14647 h 17401"/>
              <a:gd name="T6" fmla="*/ 1191 w 15205"/>
              <a:gd name="T7" fmla="*/ 15229 h 17401"/>
              <a:gd name="T8" fmla="*/ 1809 w 15205"/>
              <a:gd name="T9" fmla="*/ 15741 h 17401"/>
              <a:gd name="T10" fmla="*/ 2489 w 15205"/>
              <a:gd name="T11" fmla="*/ 16191 h 17401"/>
              <a:gd name="T12" fmla="*/ 3195 w 15205"/>
              <a:gd name="T13" fmla="*/ 16571 h 17401"/>
              <a:gd name="T14" fmla="*/ 3945 w 15205"/>
              <a:gd name="T15" fmla="*/ 16888 h 17401"/>
              <a:gd name="T16" fmla="*/ 4739 w 15205"/>
              <a:gd name="T17" fmla="*/ 17126 h 17401"/>
              <a:gd name="T18" fmla="*/ 5551 w 15205"/>
              <a:gd name="T19" fmla="*/ 17303 h 17401"/>
              <a:gd name="T20" fmla="*/ 6186 w 15205"/>
              <a:gd name="T21" fmla="*/ 17374 h 17401"/>
              <a:gd name="T22" fmla="*/ 6610 w 15205"/>
              <a:gd name="T23" fmla="*/ 17391 h 17401"/>
              <a:gd name="T24" fmla="*/ 7033 w 15205"/>
              <a:gd name="T25" fmla="*/ 17391 h 17401"/>
              <a:gd name="T26" fmla="*/ 7466 w 15205"/>
              <a:gd name="T27" fmla="*/ 17374 h 17401"/>
              <a:gd name="T28" fmla="*/ 8100 w 15205"/>
              <a:gd name="T29" fmla="*/ 17303 h 17401"/>
              <a:gd name="T30" fmla="*/ 8912 w 15205"/>
              <a:gd name="T31" fmla="*/ 17126 h 17401"/>
              <a:gd name="T32" fmla="*/ 9697 w 15205"/>
              <a:gd name="T33" fmla="*/ 16888 h 17401"/>
              <a:gd name="T34" fmla="*/ 10456 w 15205"/>
              <a:gd name="T35" fmla="*/ 16571 h 17401"/>
              <a:gd name="T36" fmla="*/ 11162 w 15205"/>
              <a:gd name="T37" fmla="*/ 16191 h 17401"/>
              <a:gd name="T38" fmla="*/ 11833 w 15205"/>
              <a:gd name="T39" fmla="*/ 15741 h 17401"/>
              <a:gd name="T40" fmla="*/ 12451 w 15205"/>
              <a:gd name="T41" fmla="*/ 15229 h 17401"/>
              <a:gd name="T42" fmla="*/ 13015 w 15205"/>
              <a:gd name="T43" fmla="*/ 14647 h 17401"/>
              <a:gd name="T44" fmla="*/ 13527 w 15205"/>
              <a:gd name="T45" fmla="*/ 14029 h 17401"/>
              <a:gd name="T46" fmla="*/ 13986 w 15205"/>
              <a:gd name="T47" fmla="*/ 13367 h 17401"/>
              <a:gd name="T48" fmla="*/ 14374 w 15205"/>
              <a:gd name="T49" fmla="*/ 12653 h 17401"/>
              <a:gd name="T50" fmla="*/ 14692 w 15205"/>
              <a:gd name="T51" fmla="*/ 11894 h 17401"/>
              <a:gd name="T52" fmla="*/ 14930 w 15205"/>
              <a:gd name="T53" fmla="*/ 11117 h 17401"/>
              <a:gd name="T54" fmla="*/ 15098 w 15205"/>
              <a:gd name="T55" fmla="*/ 10297 h 17401"/>
              <a:gd name="T56" fmla="*/ 15178 w 15205"/>
              <a:gd name="T57" fmla="*/ 9670 h 17401"/>
              <a:gd name="T58" fmla="*/ 15195 w 15205"/>
              <a:gd name="T59" fmla="*/ 9238 h 17401"/>
              <a:gd name="T60" fmla="*/ 15204 w 15205"/>
              <a:gd name="T61" fmla="*/ 1182 h 17401"/>
              <a:gd name="T62" fmla="*/ 15178 w 15205"/>
              <a:gd name="T63" fmla="*/ 600 h 17401"/>
              <a:gd name="T64" fmla="*/ 15125 w 15205"/>
              <a:gd name="T65" fmla="*/ 0 h 17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05" h="17401">
                <a:moveTo>
                  <a:pt x="15125" y="0"/>
                </a:moveTo>
                <a:lnTo>
                  <a:pt x="0" y="0"/>
                </a:lnTo>
                <a:lnTo>
                  <a:pt x="0" y="13870"/>
                </a:lnTo>
                <a:lnTo>
                  <a:pt x="115" y="14029"/>
                </a:lnTo>
                <a:lnTo>
                  <a:pt x="362" y="14356"/>
                </a:lnTo>
                <a:lnTo>
                  <a:pt x="627" y="14647"/>
                </a:lnTo>
                <a:lnTo>
                  <a:pt x="909" y="14947"/>
                </a:lnTo>
                <a:lnTo>
                  <a:pt x="1191" y="15229"/>
                </a:lnTo>
                <a:lnTo>
                  <a:pt x="1500" y="15485"/>
                </a:lnTo>
                <a:lnTo>
                  <a:pt x="1809" y="15741"/>
                </a:lnTo>
                <a:lnTo>
                  <a:pt x="2144" y="15971"/>
                </a:lnTo>
                <a:lnTo>
                  <a:pt x="2489" y="16191"/>
                </a:lnTo>
                <a:lnTo>
                  <a:pt x="2842" y="16385"/>
                </a:lnTo>
                <a:lnTo>
                  <a:pt x="3195" y="16571"/>
                </a:lnTo>
                <a:lnTo>
                  <a:pt x="3565" y="16747"/>
                </a:lnTo>
                <a:lnTo>
                  <a:pt x="3945" y="16888"/>
                </a:lnTo>
                <a:lnTo>
                  <a:pt x="4342" y="17021"/>
                </a:lnTo>
                <a:lnTo>
                  <a:pt x="4739" y="17126"/>
                </a:lnTo>
                <a:lnTo>
                  <a:pt x="5136" y="17232"/>
                </a:lnTo>
                <a:lnTo>
                  <a:pt x="5551" y="17303"/>
                </a:lnTo>
                <a:lnTo>
                  <a:pt x="5966" y="17356"/>
                </a:lnTo>
                <a:lnTo>
                  <a:pt x="6186" y="17374"/>
                </a:lnTo>
                <a:lnTo>
                  <a:pt x="6389" y="17391"/>
                </a:lnTo>
                <a:lnTo>
                  <a:pt x="6610" y="17391"/>
                </a:lnTo>
                <a:lnTo>
                  <a:pt x="6822" y="17400"/>
                </a:lnTo>
                <a:lnTo>
                  <a:pt x="7033" y="17391"/>
                </a:lnTo>
                <a:lnTo>
                  <a:pt x="7254" y="17391"/>
                </a:lnTo>
                <a:lnTo>
                  <a:pt x="7466" y="17374"/>
                </a:lnTo>
                <a:lnTo>
                  <a:pt x="7677" y="17356"/>
                </a:lnTo>
                <a:lnTo>
                  <a:pt x="8100" y="17303"/>
                </a:lnTo>
                <a:lnTo>
                  <a:pt x="8515" y="17232"/>
                </a:lnTo>
                <a:lnTo>
                  <a:pt x="8912" y="17126"/>
                </a:lnTo>
                <a:lnTo>
                  <a:pt x="9309" y="17021"/>
                </a:lnTo>
                <a:lnTo>
                  <a:pt x="9697" y="16888"/>
                </a:lnTo>
                <a:lnTo>
                  <a:pt x="10077" y="16747"/>
                </a:lnTo>
                <a:lnTo>
                  <a:pt x="10456" y="16571"/>
                </a:lnTo>
                <a:lnTo>
                  <a:pt x="10809" y="16385"/>
                </a:lnTo>
                <a:lnTo>
                  <a:pt x="11162" y="16191"/>
                </a:lnTo>
                <a:lnTo>
                  <a:pt x="11506" y="15971"/>
                </a:lnTo>
                <a:lnTo>
                  <a:pt x="11833" y="15741"/>
                </a:lnTo>
                <a:lnTo>
                  <a:pt x="12142" y="15485"/>
                </a:lnTo>
                <a:lnTo>
                  <a:pt x="12451" y="15229"/>
                </a:lnTo>
                <a:lnTo>
                  <a:pt x="12742" y="14947"/>
                </a:lnTo>
                <a:lnTo>
                  <a:pt x="13015" y="14647"/>
                </a:lnTo>
                <a:lnTo>
                  <a:pt x="13289" y="14356"/>
                </a:lnTo>
                <a:lnTo>
                  <a:pt x="13527" y="14029"/>
                </a:lnTo>
                <a:lnTo>
                  <a:pt x="13766" y="13703"/>
                </a:lnTo>
                <a:lnTo>
                  <a:pt x="13986" y="13367"/>
                </a:lnTo>
                <a:lnTo>
                  <a:pt x="14189" y="13014"/>
                </a:lnTo>
                <a:lnTo>
                  <a:pt x="14374" y="12653"/>
                </a:lnTo>
                <a:lnTo>
                  <a:pt x="14533" y="12282"/>
                </a:lnTo>
                <a:lnTo>
                  <a:pt x="14692" y="11894"/>
                </a:lnTo>
                <a:lnTo>
                  <a:pt x="14825" y="11514"/>
                </a:lnTo>
                <a:lnTo>
                  <a:pt x="14930" y="11117"/>
                </a:lnTo>
                <a:lnTo>
                  <a:pt x="15028" y="10711"/>
                </a:lnTo>
                <a:lnTo>
                  <a:pt x="15098" y="10297"/>
                </a:lnTo>
                <a:lnTo>
                  <a:pt x="15160" y="9882"/>
                </a:lnTo>
                <a:lnTo>
                  <a:pt x="15178" y="9670"/>
                </a:lnTo>
                <a:lnTo>
                  <a:pt x="15186" y="9450"/>
                </a:lnTo>
                <a:lnTo>
                  <a:pt x="15195" y="9238"/>
                </a:lnTo>
                <a:lnTo>
                  <a:pt x="15204" y="9017"/>
                </a:lnTo>
                <a:lnTo>
                  <a:pt x="15204" y="1182"/>
                </a:lnTo>
                <a:lnTo>
                  <a:pt x="15195" y="882"/>
                </a:lnTo>
                <a:lnTo>
                  <a:pt x="15178" y="600"/>
                </a:lnTo>
                <a:lnTo>
                  <a:pt x="15160" y="309"/>
                </a:lnTo>
                <a:lnTo>
                  <a:pt x="15125" y="0"/>
                </a:lnTo>
              </a:path>
            </a:pathLst>
          </a:custGeom>
          <a:solidFill>
            <a:srgbClr val="723189">
              <a:alpha val="90000"/>
            </a:srgbClr>
          </a:solidFill>
          <a:ln>
            <a:noFill/>
          </a:ln>
          <a:effectLst/>
        </p:spPr>
        <p:txBody>
          <a:bodyPr wrap="none" anchor="ctr"/>
          <a:lstStyle/>
          <a:p>
            <a:endParaRPr lang="en-US" dirty="0"/>
          </a:p>
        </p:txBody>
      </p:sp>
      <p:sp>
        <p:nvSpPr>
          <p:cNvPr id="9" name="Rectangle 8">
            <a:extLst>
              <a:ext uri="{FF2B5EF4-FFF2-40B4-BE49-F238E27FC236}">
                <a16:creationId xmlns:a16="http://schemas.microsoft.com/office/drawing/2014/main" id="{C218632D-09AD-DE5F-8D0C-92D8A6CC086B}"/>
              </a:ext>
            </a:extLst>
          </p:cNvPr>
          <p:cNvSpPr/>
          <p:nvPr userDrawn="1"/>
        </p:nvSpPr>
        <p:spPr>
          <a:xfrm>
            <a:off x="0" y="5166360"/>
            <a:ext cx="12191999" cy="1691640"/>
          </a:xfrm>
          <a:prstGeom prst="rect">
            <a:avLst/>
          </a:prstGeom>
          <a:gradFill flip="none" rotWithShape="1">
            <a:gsLst>
              <a:gs pos="0">
                <a:schemeClr val="tx1">
                  <a:alpha val="34000"/>
                </a:schemeClr>
              </a:gs>
              <a:gs pos="37000">
                <a:schemeClr val="tx1">
                  <a:alpha val="13000"/>
                </a:schemeClr>
              </a:gs>
              <a:gs pos="75000">
                <a:schemeClr val="tx1">
                  <a:alpha val="2271"/>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3">
            <a:extLst>
              <a:ext uri="{FF2B5EF4-FFF2-40B4-BE49-F238E27FC236}">
                <a16:creationId xmlns:a16="http://schemas.microsoft.com/office/drawing/2014/main" id="{E5EEE5FF-6BC4-0F32-78FF-3BF0C8D88402}"/>
              </a:ext>
            </a:extLst>
          </p:cNvPr>
          <p:cNvSpPr>
            <a:spLocks noChangeArrowheads="1"/>
          </p:cNvSpPr>
          <p:nvPr userDrawn="1"/>
        </p:nvSpPr>
        <p:spPr bwMode="auto">
          <a:xfrm>
            <a:off x="8751419" y="3982593"/>
            <a:ext cx="3462973" cy="2876844"/>
          </a:xfrm>
          <a:custGeom>
            <a:avLst/>
            <a:gdLst>
              <a:gd name="T0" fmla="*/ 10785 w 10786"/>
              <a:gd name="T1" fmla="*/ 4238 h 8961"/>
              <a:gd name="T2" fmla="*/ 10591 w 10786"/>
              <a:gd name="T3" fmla="*/ 4123 h 8961"/>
              <a:gd name="T4" fmla="*/ 10185 w 10786"/>
              <a:gd name="T5" fmla="*/ 3929 h 8961"/>
              <a:gd name="T6" fmla="*/ 9752 w 10786"/>
              <a:gd name="T7" fmla="*/ 3770 h 8961"/>
              <a:gd name="T8" fmla="*/ 9302 w 10786"/>
              <a:gd name="T9" fmla="*/ 3655 h 8961"/>
              <a:gd name="T10" fmla="*/ 9073 w 10786"/>
              <a:gd name="T11" fmla="*/ 3611 h 8961"/>
              <a:gd name="T12" fmla="*/ 8702 w 10786"/>
              <a:gd name="T13" fmla="*/ 3567 h 8961"/>
              <a:gd name="T14" fmla="*/ 8322 w 10786"/>
              <a:gd name="T15" fmla="*/ 3549 h 8961"/>
              <a:gd name="T16" fmla="*/ 8075 w 10786"/>
              <a:gd name="T17" fmla="*/ 3558 h 8961"/>
              <a:gd name="T18" fmla="*/ 7599 w 10786"/>
              <a:gd name="T19" fmla="*/ 3602 h 8961"/>
              <a:gd name="T20" fmla="*/ 7131 w 10786"/>
              <a:gd name="T21" fmla="*/ 3699 h 8961"/>
              <a:gd name="T22" fmla="*/ 6689 w 10786"/>
              <a:gd name="T23" fmla="*/ 3840 h 8961"/>
              <a:gd name="T24" fmla="*/ 6257 w 10786"/>
              <a:gd name="T25" fmla="*/ 4017 h 8961"/>
              <a:gd name="T26" fmla="*/ 5851 w 10786"/>
              <a:gd name="T27" fmla="*/ 4238 h 8961"/>
              <a:gd name="T28" fmla="*/ 5471 w 10786"/>
              <a:gd name="T29" fmla="*/ 4502 h 8961"/>
              <a:gd name="T30" fmla="*/ 5119 w 10786"/>
              <a:gd name="T31" fmla="*/ 4793 h 8961"/>
              <a:gd name="T32" fmla="*/ 4793 w 10786"/>
              <a:gd name="T33" fmla="*/ 5120 h 8961"/>
              <a:gd name="T34" fmla="*/ 4502 w 10786"/>
              <a:gd name="T35" fmla="*/ 5473 h 8961"/>
              <a:gd name="T36" fmla="*/ 4246 w 10786"/>
              <a:gd name="T37" fmla="*/ 5852 h 8961"/>
              <a:gd name="T38" fmla="*/ 4025 w 10786"/>
              <a:gd name="T39" fmla="*/ 6258 h 8961"/>
              <a:gd name="T40" fmla="*/ 3848 w 10786"/>
              <a:gd name="T41" fmla="*/ 6691 h 8961"/>
              <a:gd name="T42" fmla="*/ 3707 w 10786"/>
              <a:gd name="T43" fmla="*/ 7141 h 8961"/>
              <a:gd name="T44" fmla="*/ 3610 w 10786"/>
              <a:gd name="T45" fmla="*/ 7600 h 8961"/>
              <a:gd name="T46" fmla="*/ 3557 w 10786"/>
              <a:gd name="T47" fmla="*/ 8086 h 8961"/>
              <a:gd name="T48" fmla="*/ 3557 w 10786"/>
              <a:gd name="T49" fmla="*/ 8960 h 8961"/>
              <a:gd name="T50" fmla="*/ 0 w 10786"/>
              <a:gd name="T51" fmla="*/ 8333 h 8961"/>
              <a:gd name="T52" fmla="*/ 9 w 10786"/>
              <a:gd name="T53" fmla="*/ 7909 h 8961"/>
              <a:gd name="T54" fmla="*/ 97 w 10786"/>
              <a:gd name="T55" fmla="*/ 7080 h 8961"/>
              <a:gd name="T56" fmla="*/ 256 w 10786"/>
              <a:gd name="T57" fmla="*/ 6285 h 8961"/>
              <a:gd name="T58" fmla="*/ 494 w 10786"/>
              <a:gd name="T59" fmla="*/ 5508 h 8961"/>
              <a:gd name="T60" fmla="*/ 803 w 10786"/>
              <a:gd name="T61" fmla="*/ 4775 h 8961"/>
              <a:gd name="T62" fmla="*/ 1174 w 10786"/>
              <a:gd name="T63" fmla="*/ 4079 h 8961"/>
              <a:gd name="T64" fmla="*/ 1606 w 10786"/>
              <a:gd name="T65" fmla="*/ 3417 h 8961"/>
              <a:gd name="T66" fmla="*/ 2101 w 10786"/>
              <a:gd name="T67" fmla="*/ 2807 h 8961"/>
              <a:gd name="T68" fmla="*/ 2657 w 10786"/>
              <a:gd name="T69" fmla="*/ 2242 h 8961"/>
              <a:gd name="T70" fmla="*/ 3248 w 10786"/>
              <a:gd name="T71" fmla="*/ 1730 h 8961"/>
              <a:gd name="T72" fmla="*/ 3901 w 10786"/>
              <a:gd name="T73" fmla="*/ 1280 h 8961"/>
              <a:gd name="T74" fmla="*/ 4590 w 10786"/>
              <a:gd name="T75" fmla="*/ 892 h 8961"/>
              <a:gd name="T76" fmla="*/ 5314 w 10786"/>
              <a:gd name="T77" fmla="*/ 565 h 8961"/>
              <a:gd name="T78" fmla="*/ 6080 w 10786"/>
              <a:gd name="T79" fmla="*/ 318 h 8961"/>
              <a:gd name="T80" fmla="*/ 6866 w 10786"/>
              <a:gd name="T81" fmla="*/ 132 h 8961"/>
              <a:gd name="T82" fmla="*/ 7687 w 10786"/>
              <a:gd name="T83" fmla="*/ 26 h 8961"/>
              <a:gd name="T84" fmla="*/ 8111 w 10786"/>
              <a:gd name="T85" fmla="*/ 9 h 8961"/>
              <a:gd name="T86" fmla="*/ 8322 w 10786"/>
              <a:gd name="T87" fmla="*/ 0 h 8961"/>
              <a:gd name="T88" fmla="*/ 8640 w 10786"/>
              <a:gd name="T89" fmla="*/ 9 h 8961"/>
              <a:gd name="T90" fmla="*/ 9276 w 10786"/>
              <a:gd name="T91" fmla="*/ 53 h 8961"/>
              <a:gd name="T92" fmla="*/ 9894 w 10786"/>
              <a:gd name="T93" fmla="*/ 150 h 8961"/>
              <a:gd name="T94" fmla="*/ 10494 w 10786"/>
              <a:gd name="T95" fmla="*/ 291 h 8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86" h="8961">
                <a:moveTo>
                  <a:pt x="10785" y="380"/>
                </a:moveTo>
                <a:lnTo>
                  <a:pt x="10785" y="4238"/>
                </a:lnTo>
                <a:lnTo>
                  <a:pt x="10785" y="4238"/>
                </a:lnTo>
                <a:lnTo>
                  <a:pt x="10591" y="4123"/>
                </a:lnTo>
                <a:lnTo>
                  <a:pt x="10388" y="4017"/>
                </a:lnTo>
                <a:lnTo>
                  <a:pt x="10185" y="3929"/>
                </a:lnTo>
                <a:lnTo>
                  <a:pt x="9973" y="3840"/>
                </a:lnTo>
                <a:lnTo>
                  <a:pt x="9752" y="3770"/>
                </a:lnTo>
                <a:lnTo>
                  <a:pt x="9532" y="3708"/>
                </a:lnTo>
                <a:lnTo>
                  <a:pt x="9302" y="3655"/>
                </a:lnTo>
                <a:lnTo>
                  <a:pt x="9073" y="3611"/>
                </a:lnTo>
                <a:lnTo>
                  <a:pt x="9073" y="3611"/>
                </a:lnTo>
                <a:lnTo>
                  <a:pt x="8887" y="3584"/>
                </a:lnTo>
                <a:lnTo>
                  <a:pt x="8702" y="3567"/>
                </a:lnTo>
                <a:lnTo>
                  <a:pt x="8517" y="3549"/>
                </a:lnTo>
                <a:lnTo>
                  <a:pt x="8322" y="3549"/>
                </a:lnTo>
                <a:lnTo>
                  <a:pt x="8322" y="3549"/>
                </a:lnTo>
                <a:lnTo>
                  <a:pt x="8075" y="3558"/>
                </a:lnTo>
                <a:lnTo>
                  <a:pt x="7837" y="3576"/>
                </a:lnTo>
                <a:lnTo>
                  <a:pt x="7599" y="3602"/>
                </a:lnTo>
                <a:lnTo>
                  <a:pt x="7360" y="3646"/>
                </a:lnTo>
                <a:lnTo>
                  <a:pt x="7131" y="3699"/>
                </a:lnTo>
                <a:lnTo>
                  <a:pt x="6910" y="3761"/>
                </a:lnTo>
                <a:lnTo>
                  <a:pt x="6689" y="3840"/>
                </a:lnTo>
                <a:lnTo>
                  <a:pt x="6469" y="3929"/>
                </a:lnTo>
                <a:lnTo>
                  <a:pt x="6257" y="4017"/>
                </a:lnTo>
                <a:lnTo>
                  <a:pt x="6054" y="4123"/>
                </a:lnTo>
                <a:lnTo>
                  <a:pt x="5851" y="4238"/>
                </a:lnTo>
                <a:lnTo>
                  <a:pt x="5657" y="4370"/>
                </a:lnTo>
                <a:lnTo>
                  <a:pt x="5471" y="4502"/>
                </a:lnTo>
                <a:lnTo>
                  <a:pt x="5296" y="4643"/>
                </a:lnTo>
                <a:lnTo>
                  <a:pt x="5119" y="4793"/>
                </a:lnTo>
                <a:lnTo>
                  <a:pt x="4952" y="4952"/>
                </a:lnTo>
                <a:lnTo>
                  <a:pt x="4793" y="5120"/>
                </a:lnTo>
                <a:lnTo>
                  <a:pt x="4643" y="5287"/>
                </a:lnTo>
                <a:lnTo>
                  <a:pt x="4502" y="5473"/>
                </a:lnTo>
                <a:lnTo>
                  <a:pt x="4369" y="5658"/>
                </a:lnTo>
                <a:lnTo>
                  <a:pt x="4246" y="5852"/>
                </a:lnTo>
                <a:lnTo>
                  <a:pt x="4131" y="6055"/>
                </a:lnTo>
                <a:lnTo>
                  <a:pt x="4025" y="6258"/>
                </a:lnTo>
                <a:lnTo>
                  <a:pt x="3928" y="6470"/>
                </a:lnTo>
                <a:lnTo>
                  <a:pt x="3848" y="6691"/>
                </a:lnTo>
                <a:lnTo>
                  <a:pt x="3769" y="6912"/>
                </a:lnTo>
                <a:lnTo>
                  <a:pt x="3707" y="7141"/>
                </a:lnTo>
                <a:lnTo>
                  <a:pt x="3654" y="7371"/>
                </a:lnTo>
                <a:lnTo>
                  <a:pt x="3610" y="7600"/>
                </a:lnTo>
                <a:lnTo>
                  <a:pt x="3584" y="7839"/>
                </a:lnTo>
                <a:lnTo>
                  <a:pt x="3557" y="8086"/>
                </a:lnTo>
                <a:lnTo>
                  <a:pt x="3557" y="8333"/>
                </a:lnTo>
                <a:lnTo>
                  <a:pt x="3557" y="8960"/>
                </a:lnTo>
                <a:lnTo>
                  <a:pt x="0" y="8960"/>
                </a:lnTo>
                <a:lnTo>
                  <a:pt x="0" y="8333"/>
                </a:lnTo>
                <a:lnTo>
                  <a:pt x="0" y="8333"/>
                </a:lnTo>
                <a:lnTo>
                  <a:pt x="9" y="7909"/>
                </a:lnTo>
                <a:lnTo>
                  <a:pt x="44" y="7494"/>
                </a:lnTo>
                <a:lnTo>
                  <a:pt x="97" y="7080"/>
                </a:lnTo>
                <a:lnTo>
                  <a:pt x="168" y="6682"/>
                </a:lnTo>
                <a:lnTo>
                  <a:pt x="256" y="6285"/>
                </a:lnTo>
                <a:lnTo>
                  <a:pt x="362" y="5896"/>
                </a:lnTo>
                <a:lnTo>
                  <a:pt x="494" y="5508"/>
                </a:lnTo>
                <a:lnTo>
                  <a:pt x="636" y="5137"/>
                </a:lnTo>
                <a:lnTo>
                  <a:pt x="803" y="4775"/>
                </a:lnTo>
                <a:lnTo>
                  <a:pt x="980" y="4423"/>
                </a:lnTo>
                <a:lnTo>
                  <a:pt x="1174" y="4079"/>
                </a:lnTo>
                <a:lnTo>
                  <a:pt x="1386" y="3743"/>
                </a:lnTo>
                <a:lnTo>
                  <a:pt x="1606" y="3417"/>
                </a:lnTo>
                <a:lnTo>
                  <a:pt x="1845" y="3108"/>
                </a:lnTo>
                <a:lnTo>
                  <a:pt x="2101" y="2807"/>
                </a:lnTo>
                <a:lnTo>
                  <a:pt x="2374" y="2516"/>
                </a:lnTo>
                <a:lnTo>
                  <a:pt x="2657" y="2242"/>
                </a:lnTo>
                <a:lnTo>
                  <a:pt x="2948" y="1978"/>
                </a:lnTo>
                <a:lnTo>
                  <a:pt x="3248" y="1730"/>
                </a:lnTo>
                <a:lnTo>
                  <a:pt x="3566" y="1501"/>
                </a:lnTo>
                <a:lnTo>
                  <a:pt x="3901" y="1280"/>
                </a:lnTo>
                <a:lnTo>
                  <a:pt x="4237" y="1077"/>
                </a:lnTo>
                <a:lnTo>
                  <a:pt x="4590" y="892"/>
                </a:lnTo>
                <a:lnTo>
                  <a:pt x="4943" y="724"/>
                </a:lnTo>
                <a:lnTo>
                  <a:pt x="5314" y="565"/>
                </a:lnTo>
                <a:lnTo>
                  <a:pt x="5692" y="433"/>
                </a:lnTo>
                <a:lnTo>
                  <a:pt x="6080" y="318"/>
                </a:lnTo>
                <a:lnTo>
                  <a:pt x="6469" y="212"/>
                </a:lnTo>
                <a:lnTo>
                  <a:pt x="6866" y="132"/>
                </a:lnTo>
                <a:lnTo>
                  <a:pt x="7272" y="71"/>
                </a:lnTo>
                <a:lnTo>
                  <a:pt x="7687" y="26"/>
                </a:lnTo>
                <a:lnTo>
                  <a:pt x="8111" y="9"/>
                </a:lnTo>
                <a:lnTo>
                  <a:pt x="8111" y="9"/>
                </a:lnTo>
                <a:lnTo>
                  <a:pt x="8216" y="0"/>
                </a:lnTo>
                <a:lnTo>
                  <a:pt x="8322" y="0"/>
                </a:lnTo>
                <a:lnTo>
                  <a:pt x="8322" y="0"/>
                </a:lnTo>
                <a:lnTo>
                  <a:pt x="8640" y="9"/>
                </a:lnTo>
                <a:lnTo>
                  <a:pt x="8958" y="26"/>
                </a:lnTo>
                <a:lnTo>
                  <a:pt x="9276" y="53"/>
                </a:lnTo>
                <a:lnTo>
                  <a:pt x="9585" y="97"/>
                </a:lnTo>
                <a:lnTo>
                  <a:pt x="9894" y="150"/>
                </a:lnTo>
                <a:lnTo>
                  <a:pt x="10194" y="212"/>
                </a:lnTo>
                <a:lnTo>
                  <a:pt x="10494" y="291"/>
                </a:lnTo>
                <a:lnTo>
                  <a:pt x="10785" y="380"/>
                </a:lnTo>
              </a:path>
            </a:pathLst>
          </a:custGeom>
          <a:solidFill>
            <a:srgbClr val="723189">
              <a:alpha val="50180"/>
            </a:srgbClr>
          </a:solidFill>
          <a:ln>
            <a:noFill/>
          </a:ln>
          <a:effectLst/>
        </p:spPr>
        <p:txBody>
          <a:bodyPr wrap="none" anchor="ctr"/>
          <a:lstStyle/>
          <a:p>
            <a:endParaRPr lang="en-US" dirty="0"/>
          </a:p>
        </p:txBody>
      </p:sp>
      <p:sp>
        <p:nvSpPr>
          <p:cNvPr id="11" name="Freeform 4">
            <a:extLst>
              <a:ext uri="{FF2B5EF4-FFF2-40B4-BE49-F238E27FC236}">
                <a16:creationId xmlns:a16="http://schemas.microsoft.com/office/drawing/2014/main" id="{B73FEB33-5E6C-3BA3-4672-F7B61AA6513A}"/>
              </a:ext>
            </a:extLst>
          </p:cNvPr>
          <p:cNvSpPr>
            <a:spLocks noChangeArrowheads="1"/>
          </p:cNvSpPr>
          <p:nvPr userDrawn="1"/>
        </p:nvSpPr>
        <p:spPr bwMode="auto">
          <a:xfrm>
            <a:off x="4339470" y="4543865"/>
            <a:ext cx="635309" cy="2317008"/>
          </a:xfrm>
          <a:custGeom>
            <a:avLst/>
            <a:gdLst>
              <a:gd name="T0" fmla="*/ 1948 w 1949"/>
              <a:gd name="T1" fmla="*/ 0 h 7108"/>
              <a:gd name="T2" fmla="*/ 0 w 1949"/>
              <a:gd name="T3" fmla="*/ 0 h 7108"/>
              <a:gd name="T4" fmla="*/ 0 w 1949"/>
              <a:gd name="T5" fmla="*/ 1289 h 7108"/>
              <a:gd name="T6" fmla="*/ 656 w 1949"/>
              <a:gd name="T7" fmla="*/ 1289 h 7108"/>
              <a:gd name="T8" fmla="*/ 656 w 1949"/>
              <a:gd name="T9" fmla="*/ 7107 h 7108"/>
              <a:gd name="T10" fmla="*/ 1948 w 1949"/>
              <a:gd name="T11" fmla="*/ 7107 h 7108"/>
              <a:gd name="T12" fmla="*/ 1948 w 1949"/>
              <a:gd name="T13" fmla="*/ 0 h 7108"/>
            </a:gdLst>
            <a:ahLst/>
            <a:cxnLst>
              <a:cxn ang="0">
                <a:pos x="T0" y="T1"/>
              </a:cxn>
              <a:cxn ang="0">
                <a:pos x="T2" y="T3"/>
              </a:cxn>
              <a:cxn ang="0">
                <a:pos x="T4" y="T5"/>
              </a:cxn>
              <a:cxn ang="0">
                <a:pos x="T6" y="T7"/>
              </a:cxn>
              <a:cxn ang="0">
                <a:pos x="T8" y="T9"/>
              </a:cxn>
              <a:cxn ang="0">
                <a:pos x="T10" y="T11"/>
              </a:cxn>
              <a:cxn ang="0">
                <a:pos x="T12" y="T13"/>
              </a:cxn>
            </a:cxnLst>
            <a:rect l="0" t="0" r="r" b="b"/>
            <a:pathLst>
              <a:path w="1949" h="7108">
                <a:moveTo>
                  <a:pt x="1948" y="0"/>
                </a:moveTo>
                <a:lnTo>
                  <a:pt x="0" y="0"/>
                </a:lnTo>
                <a:lnTo>
                  <a:pt x="0" y="1289"/>
                </a:lnTo>
                <a:lnTo>
                  <a:pt x="656" y="1289"/>
                </a:lnTo>
                <a:lnTo>
                  <a:pt x="656" y="7107"/>
                </a:lnTo>
                <a:lnTo>
                  <a:pt x="1948" y="7107"/>
                </a:lnTo>
                <a:lnTo>
                  <a:pt x="1948" y="0"/>
                </a:lnTo>
              </a:path>
            </a:pathLst>
          </a:custGeom>
          <a:solidFill>
            <a:srgbClr val="723189">
              <a:alpha val="40000"/>
            </a:srgbClr>
          </a:solidFill>
          <a:ln>
            <a:noFill/>
          </a:ln>
          <a:effectLst/>
        </p:spPr>
        <p:txBody>
          <a:bodyPr wrap="none" anchor="ctr"/>
          <a:lstStyle/>
          <a:p>
            <a:endParaRPr lang="en-US"/>
          </a:p>
        </p:txBody>
      </p:sp>
      <p:pic>
        <p:nvPicPr>
          <p:cNvPr id="12" name="Picture 11">
            <a:extLst>
              <a:ext uri="{FF2B5EF4-FFF2-40B4-BE49-F238E27FC236}">
                <a16:creationId xmlns:a16="http://schemas.microsoft.com/office/drawing/2014/main" id="{4B175F6F-0897-42A4-24A5-17CE44A356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4553" y="5667816"/>
            <a:ext cx="1271182" cy="821884"/>
          </a:xfrm>
          <a:prstGeom prst="rect">
            <a:avLst/>
          </a:prstGeom>
        </p:spPr>
      </p:pic>
      <p:sp>
        <p:nvSpPr>
          <p:cNvPr id="13" name="Freeform 4">
            <a:extLst>
              <a:ext uri="{FF2B5EF4-FFF2-40B4-BE49-F238E27FC236}">
                <a16:creationId xmlns:a16="http://schemas.microsoft.com/office/drawing/2014/main" id="{32E6052C-0511-E023-079A-07804E67CF12}"/>
              </a:ext>
            </a:extLst>
          </p:cNvPr>
          <p:cNvSpPr>
            <a:spLocks noChangeArrowheads="1"/>
          </p:cNvSpPr>
          <p:nvPr userDrawn="1"/>
        </p:nvSpPr>
        <p:spPr bwMode="auto">
          <a:xfrm>
            <a:off x="4634053" y="-2874"/>
            <a:ext cx="1887783" cy="1082659"/>
          </a:xfrm>
          <a:custGeom>
            <a:avLst/>
            <a:gdLst>
              <a:gd name="T0" fmla="*/ 4768 w 6059"/>
              <a:gd name="T1" fmla="*/ 0 h 3475"/>
              <a:gd name="T2" fmla="*/ 4768 w 6059"/>
              <a:gd name="T3" fmla="*/ 442 h 3475"/>
              <a:gd name="T4" fmla="*/ 4751 w 6059"/>
              <a:gd name="T5" fmla="*/ 672 h 3475"/>
              <a:gd name="T6" fmla="*/ 4707 w 6059"/>
              <a:gd name="T7" fmla="*/ 893 h 3475"/>
              <a:gd name="T8" fmla="*/ 4636 w 6059"/>
              <a:gd name="T9" fmla="*/ 1096 h 3475"/>
              <a:gd name="T10" fmla="*/ 4548 w 6059"/>
              <a:gd name="T11" fmla="*/ 1291 h 3475"/>
              <a:gd name="T12" fmla="*/ 4486 w 6059"/>
              <a:gd name="T13" fmla="*/ 1388 h 3475"/>
              <a:gd name="T14" fmla="*/ 4353 w 6059"/>
              <a:gd name="T15" fmla="*/ 1574 h 3475"/>
              <a:gd name="T16" fmla="*/ 4194 w 6059"/>
              <a:gd name="T17" fmla="*/ 1733 h 3475"/>
              <a:gd name="T18" fmla="*/ 4018 w 6059"/>
              <a:gd name="T19" fmla="*/ 1874 h 3475"/>
              <a:gd name="T20" fmla="*/ 3823 w 6059"/>
              <a:gd name="T21" fmla="*/ 1989 h 3475"/>
              <a:gd name="T22" fmla="*/ 3611 w 6059"/>
              <a:gd name="T23" fmla="*/ 2086 h 3475"/>
              <a:gd name="T24" fmla="*/ 3382 w 6059"/>
              <a:gd name="T25" fmla="*/ 2148 h 3475"/>
              <a:gd name="T26" fmla="*/ 3152 w 6059"/>
              <a:gd name="T27" fmla="*/ 2174 h 3475"/>
              <a:gd name="T28" fmla="*/ 3029 w 6059"/>
              <a:gd name="T29" fmla="*/ 2183 h 3475"/>
              <a:gd name="T30" fmla="*/ 2685 w 6059"/>
              <a:gd name="T31" fmla="*/ 2148 h 3475"/>
              <a:gd name="T32" fmla="*/ 2358 w 6059"/>
              <a:gd name="T33" fmla="*/ 2042 h 3475"/>
              <a:gd name="T34" fmla="*/ 2058 w 6059"/>
              <a:gd name="T35" fmla="*/ 1882 h 3475"/>
              <a:gd name="T36" fmla="*/ 1802 w 6059"/>
              <a:gd name="T37" fmla="*/ 1671 h 3475"/>
              <a:gd name="T38" fmla="*/ 1590 w 6059"/>
              <a:gd name="T39" fmla="*/ 1415 h 3475"/>
              <a:gd name="T40" fmla="*/ 1431 w 6059"/>
              <a:gd name="T41" fmla="*/ 1123 h 3475"/>
              <a:gd name="T42" fmla="*/ 1334 w 6059"/>
              <a:gd name="T43" fmla="*/ 796 h 3475"/>
              <a:gd name="T44" fmla="*/ 1298 w 6059"/>
              <a:gd name="T45" fmla="*/ 442 h 3475"/>
              <a:gd name="T46" fmla="*/ 0 w 6059"/>
              <a:gd name="T47" fmla="*/ 0 h 3475"/>
              <a:gd name="T48" fmla="*/ 0 w 6059"/>
              <a:gd name="T49" fmla="*/ 442 h 3475"/>
              <a:gd name="T50" fmla="*/ 18 w 6059"/>
              <a:gd name="T51" fmla="*/ 752 h 3475"/>
              <a:gd name="T52" fmla="*/ 62 w 6059"/>
              <a:gd name="T53" fmla="*/ 1052 h 3475"/>
              <a:gd name="T54" fmla="*/ 141 w 6059"/>
              <a:gd name="T55" fmla="*/ 1344 h 3475"/>
              <a:gd name="T56" fmla="*/ 238 w 6059"/>
              <a:gd name="T57" fmla="*/ 1618 h 3475"/>
              <a:gd name="T58" fmla="*/ 371 w 6059"/>
              <a:gd name="T59" fmla="*/ 1882 h 3475"/>
              <a:gd name="T60" fmla="*/ 521 w 6059"/>
              <a:gd name="T61" fmla="*/ 2139 h 3475"/>
              <a:gd name="T62" fmla="*/ 698 w 6059"/>
              <a:gd name="T63" fmla="*/ 2369 h 3475"/>
              <a:gd name="T64" fmla="*/ 892 w 6059"/>
              <a:gd name="T65" fmla="*/ 2581 h 3475"/>
              <a:gd name="T66" fmla="*/ 1104 w 6059"/>
              <a:gd name="T67" fmla="*/ 2775 h 3475"/>
              <a:gd name="T68" fmla="*/ 1343 w 6059"/>
              <a:gd name="T69" fmla="*/ 2952 h 3475"/>
              <a:gd name="T70" fmla="*/ 1590 w 6059"/>
              <a:gd name="T71" fmla="*/ 3103 h 3475"/>
              <a:gd name="T72" fmla="*/ 1855 w 6059"/>
              <a:gd name="T73" fmla="*/ 3235 h 3475"/>
              <a:gd name="T74" fmla="*/ 2129 w 6059"/>
              <a:gd name="T75" fmla="*/ 3333 h 3475"/>
              <a:gd name="T76" fmla="*/ 2420 w 6059"/>
              <a:gd name="T77" fmla="*/ 3412 h 3475"/>
              <a:gd name="T78" fmla="*/ 2720 w 6059"/>
              <a:gd name="T79" fmla="*/ 3456 h 3475"/>
              <a:gd name="T80" fmla="*/ 3029 w 6059"/>
              <a:gd name="T81" fmla="*/ 3474 h 3475"/>
              <a:gd name="T82" fmla="*/ 3232 w 6059"/>
              <a:gd name="T83" fmla="*/ 3465 h 3475"/>
              <a:gd name="T84" fmla="*/ 3638 w 6059"/>
              <a:gd name="T85" fmla="*/ 3412 h 3475"/>
              <a:gd name="T86" fmla="*/ 4018 w 6059"/>
              <a:gd name="T87" fmla="*/ 3306 h 3475"/>
              <a:gd name="T88" fmla="*/ 4371 w 6059"/>
              <a:gd name="T89" fmla="*/ 3156 h 3475"/>
              <a:gd name="T90" fmla="*/ 4548 w 6059"/>
              <a:gd name="T91" fmla="*/ 3058 h 3475"/>
              <a:gd name="T92" fmla="*/ 4795 w 6059"/>
              <a:gd name="T93" fmla="*/ 2899 h 3475"/>
              <a:gd name="T94" fmla="*/ 5025 w 6059"/>
              <a:gd name="T95" fmla="*/ 2722 h 3475"/>
              <a:gd name="T96" fmla="*/ 5201 w 6059"/>
              <a:gd name="T97" fmla="*/ 2554 h 3475"/>
              <a:gd name="T98" fmla="*/ 5369 w 6059"/>
              <a:gd name="T99" fmla="*/ 2369 h 3475"/>
              <a:gd name="T100" fmla="*/ 5581 w 6059"/>
              <a:gd name="T101" fmla="*/ 2077 h 3475"/>
              <a:gd name="T102" fmla="*/ 5749 w 6059"/>
              <a:gd name="T103" fmla="*/ 1767 h 3475"/>
              <a:gd name="T104" fmla="*/ 5820 w 6059"/>
              <a:gd name="T105" fmla="*/ 1618 h 3475"/>
              <a:gd name="T106" fmla="*/ 5934 w 6059"/>
              <a:gd name="T107" fmla="*/ 1300 h 3475"/>
              <a:gd name="T108" fmla="*/ 6014 w 6059"/>
              <a:gd name="T109" fmla="*/ 964 h 3475"/>
              <a:gd name="T110" fmla="*/ 6058 w 6059"/>
              <a:gd name="T111" fmla="*/ 619 h 3475"/>
              <a:gd name="T112" fmla="*/ 6058 w 6059"/>
              <a:gd name="T113" fmla="*/ 0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9" h="3475">
                <a:moveTo>
                  <a:pt x="6058" y="0"/>
                </a:moveTo>
                <a:lnTo>
                  <a:pt x="4768" y="0"/>
                </a:lnTo>
                <a:lnTo>
                  <a:pt x="4768" y="442"/>
                </a:lnTo>
                <a:lnTo>
                  <a:pt x="4768" y="442"/>
                </a:lnTo>
                <a:lnTo>
                  <a:pt x="4768" y="557"/>
                </a:lnTo>
                <a:lnTo>
                  <a:pt x="4751" y="672"/>
                </a:lnTo>
                <a:lnTo>
                  <a:pt x="4733" y="778"/>
                </a:lnTo>
                <a:lnTo>
                  <a:pt x="4707" y="893"/>
                </a:lnTo>
                <a:lnTo>
                  <a:pt x="4680" y="990"/>
                </a:lnTo>
                <a:lnTo>
                  <a:pt x="4636" y="1096"/>
                </a:lnTo>
                <a:lnTo>
                  <a:pt x="4592" y="1194"/>
                </a:lnTo>
                <a:lnTo>
                  <a:pt x="4548" y="1291"/>
                </a:lnTo>
                <a:lnTo>
                  <a:pt x="4548" y="1291"/>
                </a:lnTo>
                <a:lnTo>
                  <a:pt x="4486" y="1388"/>
                </a:lnTo>
                <a:lnTo>
                  <a:pt x="4424" y="1485"/>
                </a:lnTo>
                <a:lnTo>
                  <a:pt x="4353" y="1574"/>
                </a:lnTo>
                <a:lnTo>
                  <a:pt x="4274" y="1653"/>
                </a:lnTo>
                <a:lnTo>
                  <a:pt x="4194" y="1733"/>
                </a:lnTo>
                <a:lnTo>
                  <a:pt x="4106" y="1803"/>
                </a:lnTo>
                <a:lnTo>
                  <a:pt x="4018" y="1874"/>
                </a:lnTo>
                <a:lnTo>
                  <a:pt x="3921" y="1935"/>
                </a:lnTo>
                <a:lnTo>
                  <a:pt x="3823" y="1989"/>
                </a:lnTo>
                <a:lnTo>
                  <a:pt x="3717" y="2042"/>
                </a:lnTo>
                <a:lnTo>
                  <a:pt x="3611" y="2086"/>
                </a:lnTo>
                <a:lnTo>
                  <a:pt x="3497" y="2121"/>
                </a:lnTo>
                <a:lnTo>
                  <a:pt x="3382" y="2148"/>
                </a:lnTo>
                <a:lnTo>
                  <a:pt x="3267" y="2165"/>
                </a:lnTo>
                <a:lnTo>
                  <a:pt x="3152" y="2174"/>
                </a:lnTo>
                <a:lnTo>
                  <a:pt x="3029" y="2183"/>
                </a:lnTo>
                <a:lnTo>
                  <a:pt x="3029" y="2183"/>
                </a:lnTo>
                <a:lnTo>
                  <a:pt x="2853" y="2174"/>
                </a:lnTo>
                <a:lnTo>
                  <a:pt x="2685" y="2148"/>
                </a:lnTo>
                <a:lnTo>
                  <a:pt x="2517" y="2103"/>
                </a:lnTo>
                <a:lnTo>
                  <a:pt x="2358" y="2042"/>
                </a:lnTo>
                <a:lnTo>
                  <a:pt x="2208" y="1971"/>
                </a:lnTo>
                <a:lnTo>
                  <a:pt x="2058" y="1882"/>
                </a:lnTo>
                <a:lnTo>
                  <a:pt x="1925" y="1785"/>
                </a:lnTo>
                <a:lnTo>
                  <a:pt x="1802" y="1671"/>
                </a:lnTo>
                <a:lnTo>
                  <a:pt x="1696" y="1547"/>
                </a:lnTo>
                <a:lnTo>
                  <a:pt x="1590" y="1415"/>
                </a:lnTo>
                <a:lnTo>
                  <a:pt x="1502" y="1273"/>
                </a:lnTo>
                <a:lnTo>
                  <a:pt x="1431" y="1123"/>
                </a:lnTo>
                <a:lnTo>
                  <a:pt x="1369" y="964"/>
                </a:lnTo>
                <a:lnTo>
                  <a:pt x="1334" y="796"/>
                </a:lnTo>
                <a:lnTo>
                  <a:pt x="1307" y="619"/>
                </a:lnTo>
                <a:lnTo>
                  <a:pt x="1298" y="442"/>
                </a:lnTo>
                <a:lnTo>
                  <a:pt x="1298" y="0"/>
                </a:lnTo>
                <a:lnTo>
                  <a:pt x="0" y="0"/>
                </a:lnTo>
                <a:lnTo>
                  <a:pt x="0" y="442"/>
                </a:lnTo>
                <a:lnTo>
                  <a:pt x="0" y="442"/>
                </a:lnTo>
                <a:lnTo>
                  <a:pt x="9" y="601"/>
                </a:lnTo>
                <a:lnTo>
                  <a:pt x="18" y="752"/>
                </a:lnTo>
                <a:lnTo>
                  <a:pt x="35" y="902"/>
                </a:lnTo>
                <a:lnTo>
                  <a:pt x="62" y="1052"/>
                </a:lnTo>
                <a:lnTo>
                  <a:pt x="97" y="1203"/>
                </a:lnTo>
                <a:lnTo>
                  <a:pt x="141" y="1344"/>
                </a:lnTo>
                <a:lnTo>
                  <a:pt x="185" y="1485"/>
                </a:lnTo>
                <a:lnTo>
                  <a:pt x="238" y="1618"/>
                </a:lnTo>
                <a:lnTo>
                  <a:pt x="300" y="1759"/>
                </a:lnTo>
                <a:lnTo>
                  <a:pt x="371" y="1882"/>
                </a:lnTo>
                <a:lnTo>
                  <a:pt x="442" y="2015"/>
                </a:lnTo>
                <a:lnTo>
                  <a:pt x="521" y="2139"/>
                </a:lnTo>
                <a:lnTo>
                  <a:pt x="609" y="2254"/>
                </a:lnTo>
                <a:lnTo>
                  <a:pt x="698" y="2369"/>
                </a:lnTo>
                <a:lnTo>
                  <a:pt x="795" y="2475"/>
                </a:lnTo>
                <a:lnTo>
                  <a:pt x="892" y="2581"/>
                </a:lnTo>
                <a:lnTo>
                  <a:pt x="998" y="2687"/>
                </a:lnTo>
                <a:lnTo>
                  <a:pt x="1104" y="2775"/>
                </a:lnTo>
                <a:lnTo>
                  <a:pt x="1219" y="2873"/>
                </a:lnTo>
                <a:lnTo>
                  <a:pt x="1343" y="2952"/>
                </a:lnTo>
                <a:lnTo>
                  <a:pt x="1466" y="3032"/>
                </a:lnTo>
                <a:lnTo>
                  <a:pt x="1590" y="3103"/>
                </a:lnTo>
                <a:lnTo>
                  <a:pt x="1722" y="3173"/>
                </a:lnTo>
                <a:lnTo>
                  <a:pt x="1855" y="3235"/>
                </a:lnTo>
                <a:lnTo>
                  <a:pt x="1987" y="3288"/>
                </a:lnTo>
                <a:lnTo>
                  <a:pt x="2129" y="3333"/>
                </a:lnTo>
                <a:lnTo>
                  <a:pt x="2279" y="3377"/>
                </a:lnTo>
                <a:lnTo>
                  <a:pt x="2420" y="3412"/>
                </a:lnTo>
                <a:lnTo>
                  <a:pt x="2570" y="3439"/>
                </a:lnTo>
                <a:lnTo>
                  <a:pt x="2720" y="3456"/>
                </a:lnTo>
                <a:lnTo>
                  <a:pt x="2871" y="3465"/>
                </a:lnTo>
                <a:lnTo>
                  <a:pt x="3029" y="3474"/>
                </a:lnTo>
                <a:lnTo>
                  <a:pt x="3029" y="3474"/>
                </a:lnTo>
                <a:lnTo>
                  <a:pt x="3232" y="3465"/>
                </a:lnTo>
                <a:lnTo>
                  <a:pt x="3435" y="3447"/>
                </a:lnTo>
                <a:lnTo>
                  <a:pt x="3638" y="3412"/>
                </a:lnTo>
                <a:lnTo>
                  <a:pt x="3823" y="3368"/>
                </a:lnTo>
                <a:lnTo>
                  <a:pt x="4018" y="3306"/>
                </a:lnTo>
                <a:lnTo>
                  <a:pt x="4194" y="3235"/>
                </a:lnTo>
                <a:lnTo>
                  <a:pt x="4371" y="3156"/>
                </a:lnTo>
                <a:lnTo>
                  <a:pt x="4548" y="3058"/>
                </a:lnTo>
                <a:lnTo>
                  <a:pt x="4548" y="3058"/>
                </a:lnTo>
                <a:lnTo>
                  <a:pt x="4671" y="2988"/>
                </a:lnTo>
                <a:lnTo>
                  <a:pt x="4795" y="2899"/>
                </a:lnTo>
                <a:lnTo>
                  <a:pt x="4910" y="2820"/>
                </a:lnTo>
                <a:lnTo>
                  <a:pt x="5025" y="2722"/>
                </a:lnTo>
                <a:lnTo>
                  <a:pt x="5025" y="2722"/>
                </a:lnTo>
                <a:lnTo>
                  <a:pt x="5201" y="2554"/>
                </a:lnTo>
                <a:lnTo>
                  <a:pt x="5369" y="2369"/>
                </a:lnTo>
                <a:lnTo>
                  <a:pt x="5369" y="2369"/>
                </a:lnTo>
                <a:lnTo>
                  <a:pt x="5475" y="2227"/>
                </a:lnTo>
                <a:lnTo>
                  <a:pt x="5581" y="2077"/>
                </a:lnTo>
                <a:lnTo>
                  <a:pt x="5669" y="1927"/>
                </a:lnTo>
                <a:lnTo>
                  <a:pt x="5749" y="1767"/>
                </a:lnTo>
                <a:lnTo>
                  <a:pt x="5749" y="1767"/>
                </a:lnTo>
                <a:lnTo>
                  <a:pt x="5820" y="1618"/>
                </a:lnTo>
                <a:lnTo>
                  <a:pt x="5881" y="1459"/>
                </a:lnTo>
                <a:lnTo>
                  <a:pt x="5934" y="1300"/>
                </a:lnTo>
                <a:lnTo>
                  <a:pt x="5979" y="1132"/>
                </a:lnTo>
                <a:lnTo>
                  <a:pt x="6014" y="964"/>
                </a:lnTo>
                <a:lnTo>
                  <a:pt x="6040" y="796"/>
                </a:lnTo>
                <a:lnTo>
                  <a:pt x="6058" y="619"/>
                </a:lnTo>
                <a:lnTo>
                  <a:pt x="6058" y="442"/>
                </a:lnTo>
                <a:lnTo>
                  <a:pt x="6058" y="0"/>
                </a:lnTo>
              </a:path>
            </a:pathLst>
          </a:custGeom>
          <a:solidFill>
            <a:srgbClr val="723189">
              <a:alpha val="40000"/>
            </a:srgbClr>
          </a:solidFill>
          <a:ln>
            <a:noFill/>
          </a:ln>
          <a:effectLst/>
        </p:spPr>
        <p:txBody>
          <a:bodyPr wrap="none" anchor="ctr"/>
          <a:lstStyle/>
          <a:p>
            <a:endParaRPr lang="en-US" dirty="0"/>
          </a:p>
        </p:txBody>
      </p:sp>
      <p:pic>
        <p:nvPicPr>
          <p:cNvPr id="22" name="Picture 21">
            <a:extLst>
              <a:ext uri="{FF2B5EF4-FFF2-40B4-BE49-F238E27FC236}">
                <a16:creationId xmlns:a16="http://schemas.microsoft.com/office/drawing/2014/main" id="{08C86CF1-CFCB-9B8E-1720-27329E952B4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8374" y="4142444"/>
            <a:ext cx="1040563" cy="1040563"/>
          </a:xfrm>
          <a:prstGeom prst="rect">
            <a:avLst/>
          </a:prstGeom>
        </p:spPr>
      </p:pic>
      <p:sp>
        <p:nvSpPr>
          <p:cNvPr id="25" name="Text Placeholder 2">
            <a:extLst>
              <a:ext uri="{FF2B5EF4-FFF2-40B4-BE49-F238E27FC236}">
                <a16:creationId xmlns:a16="http://schemas.microsoft.com/office/drawing/2014/main" id="{D4A681F7-D98C-7C14-8BB3-6823E82E2F30}"/>
              </a:ext>
            </a:extLst>
          </p:cNvPr>
          <p:cNvSpPr>
            <a:spLocks noGrp="1"/>
          </p:cNvSpPr>
          <p:nvPr>
            <p:ph type="body" sz="quarter" idx="14" hasCustomPrompt="1"/>
          </p:nvPr>
        </p:nvSpPr>
        <p:spPr>
          <a:xfrm>
            <a:off x="565753" y="467426"/>
            <a:ext cx="5241925" cy="919306"/>
          </a:xfrm>
          <a:prstGeom prst="rect">
            <a:avLst/>
          </a:prstGeom>
        </p:spPr>
        <p:txBody>
          <a:bodyPr/>
          <a:lstStyle>
            <a:lvl1pPr marL="0" indent="0">
              <a:buNone/>
              <a:defRPr sz="5400" b="1">
                <a:solidFill>
                  <a:schemeClr val="bg1"/>
                </a:solidFill>
              </a:defRPr>
            </a:lvl1pPr>
          </a:lstStyle>
          <a:p>
            <a:pPr lvl="0"/>
            <a:r>
              <a:rPr lang="en-GB" dirty="0"/>
              <a:t>End Title</a:t>
            </a:r>
            <a:endParaRPr lang="en-US" dirty="0"/>
          </a:p>
        </p:txBody>
      </p:sp>
      <p:sp>
        <p:nvSpPr>
          <p:cNvPr id="27" name="Text Placeholder 6">
            <a:extLst>
              <a:ext uri="{FF2B5EF4-FFF2-40B4-BE49-F238E27FC236}">
                <a16:creationId xmlns:a16="http://schemas.microsoft.com/office/drawing/2014/main" id="{9F781D85-3818-ABFE-77D1-C79E09F2ADD5}"/>
              </a:ext>
            </a:extLst>
          </p:cNvPr>
          <p:cNvSpPr>
            <a:spLocks noGrp="1"/>
          </p:cNvSpPr>
          <p:nvPr>
            <p:ph type="body" sz="quarter" idx="15" hasCustomPrompt="1"/>
          </p:nvPr>
        </p:nvSpPr>
        <p:spPr>
          <a:xfrm>
            <a:off x="563870" y="1424653"/>
            <a:ext cx="5274735" cy="490671"/>
          </a:xfrm>
          <a:prstGeom prst="rect">
            <a:avLst/>
          </a:prstGeom>
        </p:spPr>
        <p:txBody>
          <a:bodyPr/>
          <a:lstStyle>
            <a:lvl1pPr marL="0" indent="0">
              <a:buNone/>
              <a:defRPr sz="1800" b="1" i="0" spc="40" baseline="0">
                <a:solidFill>
                  <a:schemeClr val="bg1"/>
                </a:solidFill>
                <a:latin typeface="Arial" panose="020B0604020202020204" pitchFamily="34" charset="0"/>
                <a:cs typeface="Arial" panose="020B0604020202020204" pitchFamily="34" charset="0"/>
              </a:defRPr>
            </a:lvl1pPr>
          </a:lstStyle>
          <a:p>
            <a:pPr lvl="0"/>
            <a:r>
              <a:rPr lang="en-GB" dirty="0"/>
              <a:t>Subtitle: Lorem Ipsum</a:t>
            </a:r>
            <a:endParaRPr lang="en-US" dirty="0"/>
          </a:p>
        </p:txBody>
      </p:sp>
      <p:sp>
        <p:nvSpPr>
          <p:cNvPr id="38" name="Subtitle 2">
            <a:extLst>
              <a:ext uri="{FF2B5EF4-FFF2-40B4-BE49-F238E27FC236}">
                <a16:creationId xmlns:a16="http://schemas.microsoft.com/office/drawing/2014/main" id="{E6B281A6-32A5-E26B-E17B-7729BC4320B2}"/>
              </a:ext>
            </a:extLst>
          </p:cNvPr>
          <p:cNvSpPr txBox="1">
            <a:spLocks/>
          </p:cNvSpPr>
          <p:nvPr userDrawn="1"/>
        </p:nvSpPr>
        <p:spPr>
          <a:xfrm>
            <a:off x="1729917" y="4348247"/>
            <a:ext cx="3848027" cy="5111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1600" b="1" dirty="0">
                <a:solidFill>
                  <a:schemeClr val="bg1"/>
                </a:solidFill>
              </a:rPr>
              <a:t>www.pdpc.gov.sg</a:t>
            </a:r>
          </a:p>
          <a:p>
            <a:pPr lvl="0" algn="l"/>
            <a:r>
              <a:rPr lang="en-GB" sz="1600" dirty="0">
                <a:solidFill>
                  <a:schemeClr val="bg1"/>
                </a:solidFill>
              </a:rPr>
              <a:t>Scan the QR code </a:t>
            </a:r>
            <a:br>
              <a:rPr lang="en-GB" sz="1600" dirty="0">
                <a:solidFill>
                  <a:schemeClr val="bg1"/>
                </a:solidFill>
              </a:rPr>
            </a:br>
            <a:r>
              <a:rPr lang="en-GB" sz="1600" dirty="0">
                <a:solidFill>
                  <a:schemeClr val="bg1"/>
                </a:solidFill>
              </a:rPr>
              <a:t>for more information.</a:t>
            </a:r>
            <a:endParaRPr lang="en-US" sz="1600" dirty="0">
              <a:solidFill>
                <a:schemeClr val="bg1"/>
              </a:solidFill>
            </a:endParaRPr>
          </a:p>
        </p:txBody>
      </p:sp>
      <p:sp>
        <p:nvSpPr>
          <p:cNvPr id="24" name="Subtitle 2">
            <a:extLst>
              <a:ext uri="{FF2B5EF4-FFF2-40B4-BE49-F238E27FC236}">
                <a16:creationId xmlns:a16="http://schemas.microsoft.com/office/drawing/2014/main" id="{98B78061-70BD-F1E0-B985-30E63697A61D}"/>
              </a:ext>
            </a:extLst>
          </p:cNvPr>
          <p:cNvSpPr txBox="1">
            <a:spLocks/>
          </p:cNvSpPr>
          <p:nvPr userDrawn="1"/>
        </p:nvSpPr>
        <p:spPr>
          <a:xfrm>
            <a:off x="7802880" y="577240"/>
            <a:ext cx="4152827" cy="2516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1200" dirty="0">
                <a:solidFill>
                  <a:schemeClr val="bg1"/>
                </a:solidFill>
                <a:latin typeface="Arial" panose="020B0604020202020204" pitchFamily="34" charset="0"/>
                <a:cs typeface="Arial" panose="020B0604020202020204" pitchFamily="34" charset="0"/>
              </a:rPr>
              <a:t>© </a:t>
            </a:r>
            <a:fld id="{0157B191-3BFA-4C84-BEFD-383F493DC3B4}" type="datetimeyyyy">
              <a:rPr lang="en-SG" sz="1200" smtClean="0">
                <a:solidFill>
                  <a:schemeClr val="bg1"/>
                </a:solidFill>
                <a:latin typeface="Arial" panose="020B0604020202020204" pitchFamily="34" charset="0"/>
                <a:cs typeface="Arial" panose="020B0604020202020204" pitchFamily="34" charset="0"/>
              </a:rPr>
              <a:t>2023</a:t>
            </a:fld>
            <a:r>
              <a:rPr lang="en-SG"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PDPC Singapore. All rights reserved</a:t>
            </a:r>
          </a:p>
        </p:txBody>
      </p:sp>
      <p:sp>
        <p:nvSpPr>
          <p:cNvPr id="26" name="Text Placeholder 6">
            <a:extLst>
              <a:ext uri="{FF2B5EF4-FFF2-40B4-BE49-F238E27FC236}">
                <a16:creationId xmlns:a16="http://schemas.microsoft.com/office/drawing/2014/main" id="{455D4FD9-AA9A-EB10-CEDE-A56F82BF8181}"/>
              </a:ext>
            </a:extLst>
          </p:cNvPr>
          <p:cNvSpPr>
            <a:spLocks noGrp="1"/>
          </p:cNvSpPr>
          <p:nvPr>
            <p:ph type="body" sz="quarter" idx="17" hasCustomPrompt="1"/>
          </p:nvPr>
        </p:nvSpPr>
        <p:spPr>
          <a:xfrm>
            <a:off x="10704937" y="368300"/>
            <a:ext cx="1271182" cy="343168"/>
          </a:xfrm>
          <a:prstGeom prst="rect">
            <a:avLst/>
          </a:prstGeom>
        </p:spPr>
        <p:txBody>
          <a:bodyPr/>
          <a:lstStyle>
            <a:lvl1pPr marL="0" indent="0" algn="r">
              <a:buNone/>
              <a:defRPr sz="1200" b="1" i="0" spc="20" baseline="0">
                <a:solidFill>
                  <a:schemeClr val="bg1"/>
                </a:solidFill>
                <a:latin typeface="Arial" panose="020B0604020202020204" pitchFamily="34" charset="0"/>
                <a:cs typeface="Arial" panose="020B0604020202020204" pitchFamily="34" charset="0"/>
              </a:defRPr>
            </a:lvl1pPr>
          </a:lstStyle>
          <a:p>
            <a:pPr lvl="0"/>
            <a:r>
              <a:rPr lang="en-GB" dirty="0"/>
              <a:t>Confidential</a:t>
            </a:r>
            <a:endParaRPr lang="en-US" dirty="0"/>
          </a:p>
        </p:txBody>
      </p:sp>
    </p:spTree>
    <p:extLst>
      <p:ext uri="{BB962C8B-B14F-4D97-AF65-F5344CB8AC3E}">
        <p14:creationId xmlns:p14="http://schemas.microsoft.com/office/powerpoint/2010/main" val="531419095"/>
      </p:ext>
    </p:extLst>
  </p:cSld>
  <p:clrMapOvr>
    <a:masterClrMapping/>
  </p:clrMapOvr>
  <p:extLst>
    <p:ext uri="{DCECCB84-F9BA-43D5-87BE-67443E8EF086}">
      <p15:sldGuideLst xmlns:p15="http://schemas.microsoft.com/office/powerpoint/2012/main">
        <p15:guide id="1" pos="415">
          <p15:clr>
            <a:srgbClr val="FBAE40"/>
          </p15:clr>
        </p15:guide>
        <p15:guide id="2" orient="horz" pos="368">
          <p15:clr>
            <a:srgbClr val="FBAE40"/>
          </p15:clr>
        </p15:guide>
        <p15:guide id="3" orient="horz" pos="935">
          <p15:clr>
            <a:srgbClr val="FBAE40"/>
          </p15:clr>
        </p15:guide>
        <p15:guide id="4" orient="horz" pos="150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_ Image (With social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879287-BE2D-6D3F-D877-CB729F452E2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1" y="0"/>
            <a:ext cx="12191999" cy="6858000"/>
          </a:xfrm>
          <a:prstGeom prst="rect">
            <a:avLst/>
          </a:prstGeom>
        </p:spPr>
      </p:pic>
      <p:sp>
        <p:nvSpPr>
          <p:cNvPr id="8" name="Freeform 4">
            <a:extLst>
              <a:ext uri="{FF2B5EF4-FFF2-40B4-BE49-F238E27FC236}">
                <a16:creationId xmlns:a16="http://schemas.microsoft.com/office/drawing/2014/main" id="{96E59742-84FD-8028-AADC-79BE43DEFE52}"/>
              </a:ext>
            </a:extLst>
          </p:cNvPr>
          <p:cNvSpPr>
            <a:spLocks noChangeArrowheads="1"/>
          </p:cNvSpPr>
          <p:nvPr userDrawn="1"/>
        </p:nvSpPr>
        <p:spPr bwMode="auto">
          <a:xfrm>
            <a:off x="-22394" y="0"/>
            <a:ext cx="5473700" cy="6264275"/>
          </a:xfrm>
          <a:custGeom>
            <a:avLst/>
            <a:gdLst>
              <a:gd name="T0" fmla="*/ 0 w 15205"/>
              <a:gd name="T1" fmla="*/ 0 h 17401"/>
              <a:gd name="T2" fmla="*/ 115 w 15205"/>
              <a:gd name="T3" fmla="*/ 14029 h 17401"/>
              <a:gd name="T4" fmla="*/ 627 w 15205"/>
              <a:gd name="T5" fmla="*/ 14647 h 17401"/>
              <a:gd name="T6" fmla="*/ 1191 w 15205"/>
              <a:gd name="T7" fmla="*/ 15229 h 17401"/>
              <a:gd name="T8" fmla="*/ 1809 w 15205"/>
              <a:gd name="T9" fmla="*/ 15741 h 17401"/>
              <a:gd name="T10" fmla="*/ 2489 w 15205"/>
              <a:gd name="T11" fmla="*/ 16191 h 17401"/>
              <a:gd name="T12" fmla="*/ 3195 w 15205"/>
              <a:gd name="T13" fmla="*/ 16571 h 17401"/>
              <a:gd name="T14" fmla="*/ 3945 w 15205"/>
              <a:gd name="T15" fmla="*/ 16888 h 17401"/>
              <a:gd name="T16" fmla="*/ 4739 w 15205"/>
              <a:gd name="T17" fmla="*/ 17126 h 17401"/>
              <a:gd name="T18" fmla="*/ 5551 w 15205"/>
              <a:gd name="T19" fmla="*/ 17303 h 17401"/>
              <a:gd name="T20" fmla="*/ 6186 w 15205"/>
              <a:gd name="T21" fmla="*/ 17374 h 17401"/>
              <a:gd name="T22" fmla="*/ 6610 w 15205"/>
              <a:gd name="T23" fmla="*/ 17391 h 17401"/>
              <a:gd name="T24" fmla="*/ 7033 w 15205"/>
              <a:gd name="T25" fmla="*/ 17391 h 17401"/>
              <a:gd name="T26" fmla="*/ 7466 w 15205"/>
              <a:gd name="T27" fmla="*/ 17374 h 17401"/>
              <a:gd name="T28" fmla="*/ 8100 w 15205"/>
              <a:gd name="T29" fmla="*/ 17303 h 17401"/>
              <a:gd name="T30" fmla="*/ 8912 w 15205"/>
              <a:gd name="T31" fmla="*/ 17126 h 17401"/>
              <a:gd name="T32" fmla="*/ 9697 w 15205"/>
              <a:gd name="T33" fmla="*/ 16888 h 17401"/>
              <a:gd name="T34" fmla="*/ 10456 w 15205"/>
              <a:gd name="T35" fmla="*/ 16571 h 17401"/>
              <a:gd name="T36" fmla="*/ 11162 w 15205"/>
              <a:gd name="T37" fmla="*/ 16191 h 17401"/>
              <a:gd name="T38" fmla="*/ 11833 w 15205"/>
              <a:gd name="T39" fmla="*/ 15741 h 17401"/>
              <a:gd name="T40" fmla="*/ 12451 w 15205"/>
              <a:gd name="T41" fmla="*/ 15229 h 17401"/>
              <a:gd name="T42" fmla="*/ 13015 w 15205"/>
              <a:gd name="T43" fmla="*/ 14647 h 17401"/>
              <a:gd name="T44" fmla="*/ 13527 w 15205"/>
              <a:gd name="T45" fmla="*/ 14029 h 17401"/>
              <a:gd name="T46" fmla="*/ 13986 w 15205"/>
              <a:gd name="T47" fmla="*/ 13367 h 17401"/>
              <a:gd name="T48" fmla="*/ 14374 w 15205"/>
              <a:gd name="T49" fmla="*/ 12653 h 17401"/>
              <a:gd name="T50" fmla="*/ 14692 w 15205"/>
              <a:gd name="T51" fmla="*/ 11894 h 17401"/>
              <a:gd name="T52" fmla="*/ 14930 w 15205"/>
              <a:gd name="T53" fmla="*/ 11117 h 17401"/>
              <a:gd name="T54" fmla="*/ 15098 w 15205"/>
              <a:gd name="T55" fmla="*/ 10297 h 17401"/>
              <a:gd name="T56" fmla="*/ 15178 w 15205"/>
              <a:gd name="T57" fmla="*/ 9670 h 17401"/>
              <a:gd name="T58" fmla="*/ 15195 w 15205"/>
              <a:gd name="T59" fmla="*/ 9238 h 17401"/>
              <a:gd name="T60" fmla="*/ 15204 w 15205"/>
              <a:gd name="T61" fmla="*/ 1182 h 17401"/>
              <a:gd name="T62" fmla="*/ 15178 w 15205"/>
              <a:gd name="T63" fmla="*/ 600 h 17401"/>
              <a:gd name="T64" fmla="*/ 15125 w 15205"/>
              <a:gd name="T65" fmla="*/ 0 h 17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05" h="17401">
                <a:moveTo>
                  <a:pt x="15125" y="0"/>
                </a:moveTo>
                <a:lnTo>
                  <a:pt x="0" y="0"/>
                </a:lnTo>
                <a:lnTo>
                  <a:pt x="0" y="13870"/>
                </a:lnTo>
                <a:lnTo>
                  <a:pt x="115" y="14029"/>
                </a:lnTo>
                <a:lnTo>
                  <a:pt x="362" y="14356"/>
                </a:lnTo>
                <a:lnTo>
                  <a:pt x="627" y="14647"/>
                </a:lnTo>
                <a:lnTo>
                  <a:pt x="909" y="14947"/>
                </a:lnTo>
                <a:lnTo>
                  <a:pt x="1191" y="15229"/>
                </a:lnTo>
                <a:lnTo>
                  <a:pt x="1500" y="15485"/>
                </a:lnTo>
                <a:lnTo>
                  <a:pt x="1809" y="15741"/>
                </a:lnTo>
                <a:lnTo>
                  <a:pt x="2144" y="15971"/>
                </a:lnTo>
                <a:lnTo>
                  <a:pt x="2489" y="16191"/>
                </a:lnTo>
                <a:lnTo>
                  <a:pt x="2842" y="16385"/>
                </a:lnTo>
                <a:lnTo>
                  <a:pt x="3195" y="16571"/>
                </a:lnTo>
                <a:lnTo>
                  <a:pt x="3565" y="16747"/>
                </a:lnTo>
                <a:lnTo>
                  <a:pt x="3945" y="16888"/>
                </a:lnTo>
                <a:lnTo>
                  <a:pt x="4342" y="17021"/>
                </a:lnTo>
                <a:lnTo>
                  <a:pt x="4739" y="17126"/>
                </a:lnTo>
                <a:lnTo>
                  <a:pt x="5136" y="17232"/>
                </a:lnTo>
                <a:lnTo>
                  <a:pt x="5551" y="17303"/>
                </a:lnTo>
                <a:lnTo>
                  <a:pt x="5966" y="17356"/>
                </a:lnTo>
                <a:lnTo>
                  <a:pt x="6186" y="17374"/>
                </a:lnTo>
                <a:lnTo>
                  <a:pt x="6389" y="17391"/>
                </a:lnTo>
                <a:lnTo>
                  <a:pt x="6610" y="17391"/>
                </a:lnTo>
                <a:lnTo>
                  <a:pt x="6822" y="17400"/>
                </a:lnTo>
                <a:lnTo>
                  <a:pt x="7033" y="17391"/>
                </a:lnTo>
                <a:lnTo>
                  <a:pt x="7254" y="17391"/>
                </a:lnTo>
                <a:lnTo>
                  <a:pt x="7466" y="17374"/>
                </a:lnTo>
                <a:lnTo>
                  <a:pt x="7677" y="17356"/>
                </a:lnTo>
                <a:lnTo>
                  <a:pt x="8100" y="17303"/>
                </a:lnTo>
                <a:lnTo>
                  <a:pt x="8515" y="17232"/>
                </a:lnTo>
                <a:lnTo>
                  <a:pt x="8912" y="17126"/>
                </a:lnTo>
                <a:lnTo>
                  <a:pt x="9309" y="17021"/>
                </a:lnTo>
                <a:lnTo>
                  <a:pt x="9697" y="16888"/>
                </a:lnTo>
                <a:lnTo>
                  <a:pt x="10077" y="16747"/>
                </a:lnTo>
                <a:lnTo>
                  <a:pt x="10456" y="16571"/>
                </a:lnTo>
                <a:lnTo>
                  <a:pt x="10809" y="16385"/>
                </a:lnTo>
                <a:lnTo>
                  <a:pt x="11162" y="16191"/>
                </a:lnTo>
                <a:lnTo>
                  <a:pt x="11506" y="15971"/>
                </a:lnTo>
                <a:lnTo>
                  <a:pt x="11833" y="15741"/>
                </a:lnTo>
                <a:lnTo>
                  <a:pt x="12142" y="15485"/>
                </a:lnTo>
                <a:lnTo>
                  <a:pt x="12451" y="15229"/>
                </a:lnTo>
                <a:lnTo>
                  <a:pt x="12742" y="14947"/>
                </a:lnTo>
                <a:lnTo>
                  <a:pt x="13015" y="14647"/>
                </a:lnTo>
                <a:lnTo>
                  <a:pt x="13289" y="14356"/>
                </a:lnTo>
                <a:lnTo>
                  <a:pt x="13527" y="14029"/>
                </a:lnTo>
                <a:lnTo>
                  <a:pt x="13766" y="13703"/>
                </a:lnTo>
                <a:lnTo>
                  <a:pt x="13986" y="13367"/>
                </a:lnTo>
                <a:lnTo>
                  <a:pt x="14189" y="13014"/>
                </a:lnTo>
                <a:lnTo>
                  <a:pt x="14374" y="12653"/>
                </a:lnTo>
                <a:lnTo>
                  <a:pt x="14533" y="12282"/>
                </a:lnTo>
                <a:lnTo>
                  <a:pt x="14692" y="11894"/>
                </a:lnTo>
                <a:lnTo>
                  <a:pt x="14825" y="11514"/>
                </a:lnTo>
                <a:lnTo>
                  <a:pt x="14930" y="11117"/>
                </a:lnTo>
                <a:lnTo>
                  <a:pt x="15028" y="10711"/>
                </a:lnTo>
                <a:lnTo>
                  <a:pt x="15098" y="10297"/>
                </a:lnTo>
                <a:lnTo>
                  <a:pt x="15160" y="9882"/>
                </a:lnTo>
                <a:lnTo>
                  <a:pt x="15178" y="9670"/>
                </a:lnTo>
                <a:lnTo>
                  <a:pt x="15186" y="9450"/>
                </a:lnTo>
                <a:lnTo>
                  <a:pt x="15195" y="9238"/>
                </a:lnTo>
                <a:lnTo>
                  <a:pt x="15204" y="9017"/>
                </a:lnTo>
                <a:lnTo>
                  <a:pt x="15204" y="1182"/>
                </a:lnTo>
                <a:lnTo>
                  <a:pt x="15195" y="882"/>
                </a:lnTo>
                <a:lnTo>
                  <a:pt x="15178" y="600"/>
                </a:lnTo>
                <a:lnTo>
                  <a:pt x="15160" y="309"/>
                </a:lnTo>
                <a:lnTo>
                  <a:pt x="15125" y="0"/>
                </a:lnTo>
              </a:path>
            </a:pathLst>
          </a:custGeom>
          <a:solidFill>
            <a:srgbClr val="723189">
              <a:alpha val="90000"/>
            </a:srgbClr>
          </a:solidFill>
          <a:ln>
            <a:noFill/>
          </a:ln>
          <a:effectLst/>
        </p:spPr>
        <p:txBody>
          <a:bodyPr wrap="none" anchor="ctr"/>
          <a:lstStyle/>
          <a:p>
            <a:endParaRPr lang="en-US" dirty="0"/>
          </a:p>
        </p:txBody>
      </p:sp>
      <p:sp>
        <p:nvSpPr>
          <p:cNvPr id="9" name="Rectangle 8">
            <a:extLst>
              <a:ext uri="{FF2B5EF4-FFF2-40B4-BE49-F238E27FC236}">
                <a16:creationId xmlns:a16="http://schemas.microsoft.com/office/drawing/2014/main" id="{C218632D-09AD-DE5F-8D0C-92D8A6CC086B}"/>
              </a:ext>
            </a:extLst>
          </p:cNvPr>
          <p:cNvSpPr/>
          <p:nvPr userDrawn="1"/>
        </p:nvSpPr>
        <p:spPr>
          <a:xfrm>
            <a:off x="0" y="5166360"/>
            <a:ext cx="12191999" cy="1691640"/>
          </a:xfrm>
          <a:prstGeom prst="rect">
            <a:avLst/>
          </a:prstGeom>
          <a:gradFill flip="none" rotWithShape="1">
            <a:gsLst>
              <a:gs pos="0">
                <a:schemeClr val="tx1">
                  <a:alpha val="34000"/>
                </a:schemeClr>
              </a:gs>
              <a:gs pos="37000">
                <a:schemeClr val="tx1">
                  <a:alpha val="13000"/>
                </a:schemeClr>
              </a:gs>
              <a:gs pos="75000">
                <a:schemeClr val="tx1">
                  <a:alpha val="2271"/>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3">
            <a:extLst>
              <a:ext uri="{FF2B5EF4-FFF2-40B4-BE49-F238E27FC236}">
                <a16:creationId xmlns:a16="http://schemas.microsoft.com/office/drawing/2014/main" id="{E5EEE5FF-6BC4-0F32-78FF-3BF0C8D88402}"/>
              </a:ext>
            </a:extLst>
          </p:cNvPr>
          <p:cNvSpPr>
            <a:spLocks noChangeArrowheads="1"/>
          </p:cNvSpPr>
          <p:nvPr userDrawn="1"/>
        </p:nvSpPr>
        <p:spPr bwMode="auto">
          <a:xfrm>
            <a:off x="8751419" y="3982593"/>
            <a:ext cx="3462973" cy="2876844"/>
          </a:xfrm>
          <a:custGeom>
            <a:avLst/>
            <a:gdLst>
              <a:gd name="T0" fmla="*/ 10785 w 10786"/>
              <a:gd name="T1" fmla="*/ 4238 h 8961"/>
              <a:gd name="T2" fmla="*/ 10591 w 10786"/>
              <a:gd name="T3" fmla="*/ 4123 h 8961"/>
              <a:gd name="T4" fmla="*/ 10185 w 10786"/>
              <a:gd name="T5" fmla="*/ 3929 h 8961"/>
              <a:gd name="T6" fmla="*/ 9752 w 10786"/>
              <a:gd name="T7" fmla="*/ 3770 h 8961"/>
              <a:gd name="T8" fmla="*/ 9302 w 10786"/>
              <a:gd name="T9" fmla="*/ 3655 h 8961"/>
              <a:gd name="T10" fmla="*/ 9073 w 10786"/>
              <a:gd name="T11" fmla="*/ 3611 h 8961"/>
              <a:gd name="T12" fmla="*/ 8702 w 10786"/>
              <a:gd name="T13" fmla="*/ 3567 h 8961"/>
              <a:gd name="T14" fmla="*/ 8322 w 10786"/>
              <a:gd name="T15" fmla="*/ 3549 h 8961"/>
              <a:gd name="T16" fmla="*/ 8075 w 10786"/>
              <a:gd name="T17" fmla="*/ 3558 h 8961"/>
              <a:gd name="T18" fmla="*/ 7599 w 10786"/>
              <a:gd name="T19" fmla="*/ 3602 h 8961"/>
              <a:gd name="T20" fmla="*/ 7131 w 10786"/>
              <a:gd name="T21" fmla="*/ 3699 h 8961"/>
              <a:gd name="T22" fmla="*/ 6689 w 10786"/>
              <a:gd name="T23" fmla="*/ 3840 h 8961"/>
              <a:gd name="T24" fmla="*/ 6257 w 10786"/>
              <a:gd name="T25" fmla="*/ 4017 h 8961"/>
              <a:gd name="T26" fmla="*/ 5851 w 10786"/>
              <a:gd name="T27" fmla="*/ 4238 h 8961"/>
              <a:gd name="T28" fmla="*/ 5471 w 10786"/>
              <a:gd name="T29" fmla="*/ 4502 h 8961"/>
              <a:gd name="T30" fmla="*/ 5119 w 10786"/>
              <a:gd name="T31" fmla="*/ 4793 h 8961"/>
              <a:gd name="T32" fmla="*/ 4793 w 10786"/>
              <a:gd name="T33" fmla="*/ 5120 h 8961"/>
              <a:gd name="T34" fmla="*/ 4502 w 10786"/>
              <a:gd name="T35" fmla="*/ 5473 h 8961"/>
              <a:gd name="T36" fmla="*/ 4246 w 10786"/>
              <a:gd name="T37" fmla="*/ 5852 h 8961"/>
              <a:gd name="T38" fmla="*/ 4025 w 10786"/>
              <a:gd name="T39" fmla="*/ 6258 h 8961"/>
              <a:gd name="T40" fmla="*/ 3848 w 10786"/>
              <a:gd name="T41" fmla="*/ 6691 h 8961"/>
              <a:gd name="T42" fmla="*/ 3707 w 10786"/>
              <a:gd name="T43" fmla="*/ 7141 h 8961"/>
              <a:gd name="T44" fmla="*/ 3610 w 10786"/>
              <a:gd name="T45" fmla="*/ 7600 h 8961"/>
              <a:gd name="T46" fmla="*/ 3557 w 10786"/>
              <a:gd name="T47" fmla="*/ 8086 h 8961"/>
              <a:gd name="T48" fmla="*/ 3557 w 10786"/>
              <a:gd name="T49" fmla="*/ 8960 h 8961"/>
              <a:gd name="T50" fmla="*/ 0 w 10786"/>
              <a:gd name="T51" fmla="*/ 8333 h 8961"/>
              <a:gd name="T52" fmla="*/ 9 w 10786"/>
              <a:gd name="T53" fmla="*/ 7909 h 8961"/>
              <a:gd name="T54" fmla="*/ 97 w 10786"/>
              <a:gd name="T55" fmla="*/ 7080 h 8961"/>
              <a:gd name="T56" fmla="*/ 256 w 10786"/>
              <a:gd name="T57" fmla="*/ 6285 h 8961"/>
              <a:gd name="T58" fmla="*/ 494 w 10786"/>
              <a:gd name="T59" fmla="*/ 5508 h 8961"/>
              <a:gd name="T60" fmla="*/ 803 w 10786"/>
              <a:gd name="T61" fmla="*/ 4775 h 8961"/>
              <a:gd name="T62" fmla="*/ 1174 w 10786"/>
              <a:gd name="T63" fmla="*/ 4079 h 8961"/>
              <a:gd name="T64" fmla="*/ 1606 w 10786"/>
              <a:gd name="T65" fmla="*/ 3417 h 8961"/>
              <a:gd name="T66" fmla="*/ 2101 w 10786"/>
              <a:gd name="T67" fmla="*/ 2807 h 8961"/>
              <a:gd name="T68" fmla="*/ 2657 w 10786"/>
              <a:gd name="T69" fmla="*/ 2242 h 8961"/>
              <a:gd name="T70" fmla="*/ 3248 w 10786"/>
              <a:gd name="T71" fmla="*/ 1730 h 8961"/>
              <a:gd name="T72" fmla="*/ 3901 w 10786"/>
              <a:gd name="T73" fmla="*/ 1280 h 8961"/>
              <a:gd name="T74" fmla="*/ 4590 w 10786"/>
              <a:gd name="T75" fmla="*/ 892 h 8961"/>
              <a:gd name="T76" fmla="*/ 5314 w 10786"/>
              <a:gd name="T77" fmla="*/ 565 h 8961"/>
              <a:gd name="T78" fmla="*/ 6080 w 10786"/>
              <a:gd name="T79" fmla="*/ 318 h 8961"/>
              <a:gd name="T80" fmla="*/ 6866 w 10786"/>
              <a:gd name="T81" fmla="*/ 132 h 8961"/>
              <a:gd name="T82" fmla="*/ 7687 w 10786"/>
              <a:gd name="T83" fmla="*/ 26 h 8961"/>
              <a:gd name="T84" fmla="*/ 8111 w 10786"/>
              <a:gd name="T85" fmla="*/ 9 h 8961"/>
              <a:gd name="T86" fmla="*/ 8322 w 10786"/>
              <a:gd name="T87" fmla="*/ 0 h 8961"/>
              <a:gd name="T88" fmla="*/ 8640 w 10786"/>
              <a:gd name="T89" fmla="*/ 9 h 8961"/>
              <a:gd name="T90" fmla="*/ 9276 w 10786"/>
              <a:gd name="T91" fmla="*/ 53 h 8961"/>
              <a:gd name="T92" fmla="*/ 9894 w 10786"/>
              <a:gd name="T93" fmla="*/ 150 h 8961"/>
              <a:gd name="T94" fmla="*/ 10494 w 10786"/>
              <a:gd name="T95" fmla="*/ 291 h 8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86" h="8961">
                <a:moveTo>
                  <a:pt x="10785" y="380"/>
                </a:moveTo>
                <a:lnTo>
                  <a:pt x="10785" y="4238"/>
                </a:lnTo>
                <a:lnTo>
                  <a:pt x="10785" y="4238"/>
                </a:lnTo>
                <a:lnTo>
                  <a:pt x="10591" y="4123"/>
                </a:lnTo>
                <a:lnTo>
                  <a:pt x="10388" y="4017"/>
                </a:lnTo>
                <a:lnTo>
                  <a:pt x="10185" y="3929"/>
                </a:lnTo>
                <a:lnTo>
                  <a:pt x="9973" y="3840"/>
                </a:lnTo>
                <a:lnTo>
                  <a:pt x="9752" y="3770"/>
                </a:lnTo>
                <a:lnTo>
                  <a:pt x="9532" y="3708"/>
                </a:lnTo>
                <a:lnTo>
                  <a:pt x="9302" y="3655"/>
                </a:lnTo>
                <a:lnTo>
                  <a:pt x="9073" y="3611"/>
                </a:lnTo>
                <a:lnTo>
                  <a:pt x="9073" y="3611"/>
                </a:lnTo>
                <a:lnTo>
                  <a:pt x="8887" y="3584"/>
                </a:lnTo>
                <a:lnTo>
                  <a:pt x="8702" y="3567"/>
                </a:lnTo>
                <a:lnTo>
                  <a:pt x="8517" y="3549"/>
                </a:lnTo>
                <a:lnTo>
                  <a:pt x="8322" y="3549"/>
                </a:lnTo>
                <a:lnTo>
                  <a:pt x="8322" y="3549"/>
                </a:lnTo>
                <a:lnTo>
                  <a:pt x="8075" y="3558"/>
                </a:lnTo>
                <a:lnTo>
                  <a:pt x="7837" y="3576"/>
                </a:lnTo>
                <a:lnTo>
                  <a:pt x="7599" y="3602"/>
                </a:lnTo>
                <a:lnTo>
                  <a:pt x="7360" y="3646"/>
                </a:lnTo>
                <a:lnTo>
                  <a:pt x="7131" y="3699"/>
                </a:lnTo>
                <a:lnTo>
                  <a:pt x="6910" y="3761"/>
                </a:lnTo>
                <a:lnTo>
                  <a:pt x="6689" y="3840"/>
                </a:lnTo>
                <a:lnTo>
                  <a:pt x="6469" y="3929"/>
                </a:lnTo>
                <a:lnTo>
                  <a:pt x="6257" y="4017"/>
                </a:lnTo>
                <a:lnTo>
                  <a:pt x="6054" y="4123"/>
                </a:lnTo>
                <a:lnTo>
                  <a:pt x="5851" y="4238"/>
                </a:lnTo>
                <a:lnTo>
                  <a:pt x="5657" y="4370"/>
                </a:lnTo>
                <a:lnTo>
                  <a:pt x="5471" y="4502"/>
                </a:lnTo>
                <a:lnTo>
                  <a:pt x="5296" y="4643"/>
                </a:lnTo>
                <a:lnTo>
                  <a:pt x="5119" y="4793"/>
                </a:lnTo>
                <a:lnTo>
                  <a:pt x="4952" y="4952"/>
                </a:lnTo>
                <a:lnTo>
                  <a:pt x="4793" y="5120"/>
                </a:lnTo>
                <a:lnTo>
                  <a:pt x="4643" y="5287"/>
                </a:lnTo>
                <a:lnTo>
                  <a:pt x="4502" y="5473"/>
                </a:lnTo>
                <a:lnTo>
                  <a:pt x="4369" y="5658"/>
                </a:lnTo>
                <a:lnTo>
                  <a:pt x="4246" y="5852"/>
                </a:lnTo>
                <a:lnTo>
                  <a:pt x="4131" y="6055"/>
                </a:lnTo>
                <a:lnTo>
                  <a:pt x="4025" y="6258"/>
                </a:lnTo>
                <a:lnTo>
                  <a:pt x="3928" y="6470"/>
                </a:lnTo>
                <a:lnTo>
                  <a:pt x="3848" y="6691"/>
                </a:lnTo>
                <a:lnTo>
                  <a:pt x="3769" y="6912"/>
                </a:lnTo>
                <a:lnTo>
                  <a:pt x="3707" y="7141"/>
                </a:lnTo>
                <a:lnTo>
                  <a:pt x="3654" y="7371"/>
                </a:lnTo>
                <a:lnTo>
                  <a:pt x="3610" y="7600"/>
                </a:lnTo>
                <a:lnTo>
                  <a:pt x="3584" y="7839"/>
                </a:lnTo>
                <a:lnTo>
                  <a:pt x="3557" y="8086"/>
                </a:lnTo>
                <a:lnTo>
                  <a:pt x="3557" y="8333"/>
                </a:lnTo>
                <a:lnTo>
                  <a:pt x="3557" y="8960"/>
                </a:lnTo>
                <a:lnTo>
                  <a:pt x="0" y="8960"/>
                </a:lnTo>
                <a:lnTo>
                  <a:pt x="0" y="8333"/>
                </a:lnTo>
                <a:lnTo>
                  <a:pt x="0" y="8333"/>
                </a:lnTo>
                <a:lnTo>
                  <a:pt x="9" y="7909"/>
                </a:lnTo>
                <a:lnTo>
                  <a:pt x="44" y="7494"/>
                </a:lnTo>
                <a:lnTo>
                  <a:pt x="97" y="7080"/>
                </a:lnTo>
                <a:lnTo>
                  <a:pt x="168" y="6682"/>
                </a:lnTo>
                <a:lnTo>
                  <a:pt x="256" y="6285"/>
                </a:lnTo>
                <a:lnTo>
                  <a:pt x="362" y="5896"/>
                </a:lnTo>
                <a:lnTo>
                  <a:pt x="494" y="5508"/>
                </a:lnTo>
                <a:lnTo>
                  <a:pt x="636" y="5137"/>
                </a:lnTo>
                <a:lnTo>
                  <a:pt x="803" y="4775"/>
                </a:lnTo>
                <a:lnTo>
                  <a:pt x="980" y="4423"/>
                </a:lnTo>
                <a:lnTo>
                  <a:pt x="1174" y="4079"/>
                </a:lnTo>
                <a:lnTo>
                  <a:pt x="1386" y="3743"/>
                </a:lnTo>
                <a:lnTo>
                  <a:pt x="1606" y="3417"/>
                </a:lnTo>
                <a:lnTo>
                  <a:pt x="1845" y="3108"/>
                </a:lnTo>
                <a:lnTo>
                  <a:pt x="2101" y="2807"/>
                </a:lnTo>
                <a:lnTo>
                  <a:pt x="2374" y="2516"/>
                </a:lnTo>
                <a:lnTo>
                  <a:pt x="2657" y="2242"/>
                </a:lnTo>
                <a:lnTo>
                  <a:pt x="2948" y="1978"/>
                </a:lnTo>
                <a:lnTo>
                  <a:pt x="3248" y="1730"/>
                </a:lnTo>
                <a:lnTo>
                  <a:pt x="3566" y="1501"/>
                </a:lnTo>
                <a:lnTo>
                  <a:pt x="3901" y="1280"/>
                </a:lnTo>
                <a:lnTo>
                  <a:pt x="4237" y="1077"/>
                </a:lnTo>
                <a:lnTo>
                  <a:pt x="4590" y="892"/>
                </a:lnTo>
                <a:lnTo>
                  <a:pt x="4943" y="724"/>
                </a:lnTo>
                <a:lnTo>
                  <a:pt x="5314" y="565"/>
                </a:lnTo>
                <a:lnTo>
                  <a:pt x="5692" y="433"/>
                </a:lnTo>
                <a:lnTo>
                  <a:pt x="6080" y="318"/>
                </a:lnTo>
                <a:lnTo>
                  <a:pt x="6469" y="212"/>
                </a:lnTo>
                <a:lnTo>
                  <a:pt x="6866" y="132"/>
                </a:lnTo>
                <a:lnTo>
                  <a:pt x="7272" y="71"/>
                </a:lnTo>
                <a:lnTo>
                  <a:pt x="7687" y="26"/>
                </a:lnTo>
                <a:lnTo>
                  <a:pt x="8111" y="9"/>
                </a:lnTo>
                <a:lnTo>
                  <a:pt x="8111" y="9"/>
                </a:lnTo>
                <a:lnTo>
                  <a:pt x="8216" y="0"/>
                </a:lnTo>
                <a:lnTo>
                  <a:pt x="8322" y="0"/>
                </a:lnTo>
                <a:lnTo>
                  <a:pt x="8322" y="0"/>
                </a:lnTo>
                <a:lnTo>
                  <a:pt x="8640" y="9"/>
                </a:lnTo>
                <a:lnTo>
                  <a:pt x="8958" y="26"/>
                </a:lnTo>
                <a:lnTo>
                  <a:pt x="9276" y="53"/>
                </a:lnTo>
                <a:lnTo>
                  <a:pt x="9585" y="97"/>
                </a:lnTo>
                <a:lnTo>
                  <a:pt x="9894" y="150"/>
                </a:lnTo>
                <a:lnTo>
                  <a:pt x="10194" y="212"/>
                </a:lnTo>
                <a:lnTo>
                  <a:pt x="10494" y="291"/>
                </a:lnTo>
                <a:lnTo>
                  <a:pt x="10785" y="380"/>
                </a:lnTo>
              </a:path>
            </a:pathLst>
          </a:custGeom>
          <a:solidFill>
            <a:srgbClr val="723189">
              <a:alpha val="50180"/>
            </a:srgbClr>
          </a:solidFill>
          <a:ln>
            <a:noFill/>
          </a:ln>
          <a:effectLst/>
        </p:spPr>
        <p:txBody>
          <a:bodyPr wrap="none" anchor="ctr"/>
          <a:lstStyle/>
          <a:p>
            <a:endParaRPr lang="en-US" dirty="0"/>
          </a:p>
        </p:txBody>
      </p:sp>
      <p:sp>
        <p:nvSpPr>
          <p:cNvPr id="11" name="Freeform 4">
            <a:extLst>
              <a:ext uri="{FF2B5EF4-FFF2-40B4-BE49-F238E27FC236}">
                <a16:creationId xmlns:a16="http://schemas.microsoft.com/office/drawing/2014/main" id="{B73FEB33-5E6C-3BA3-4672-F7B61AA6513A}"/>
              </a:ext>
            </a:extLst>
          </p:cNvPr>
          <p:cNvSpPr>
            <a:spLocks noChangeArrowheads="1"/>
          </p:cNvSpPr>
          <p:nvPr userDrawn="1"/>
        </p:nvSpPr>
        <p:spPr bwMode="auto">
          <a:xfrm>
            <a:off x="4339470" y="4543865"/>
            <a:ext cx="635309" cy="2317008"/>
          </a:xfrm>
          <a:custGeom>
            <a:avLst/>
            <a:gdLst>
              <a:gd name="T0" fmla="*/ 1948 w 1949"/>
              <a:gd name="T1" fmla="*/ 0 h 7108"/>
              <a:gd name="T2" fmla="*/ 0 w 1949"/>
              <a:gd name="T3" fmla="*/ 0 h 7108"/>
              <a:gd name="T4" fmla="*/ 0 w 1949"/>
              <a:gd name="T5" fmla="*/ 1289 h 7108"/>
              <a:gd name="T6" fmla="*/ 656 w 1949"/>
              <a:gd name="T7" fmla="*/ 1289 h 7108"/>
              <a:gd name="T8" fmla="*/ 656 w 1949"/>
              <a:gd name="T9" fmla="*/ 7107 h 7108"/>
              <a:gd name="T10" fmla="*/ 1948 w 1949"/>
              <a:gd name="T11" fmla="*/ 7107 h 7108"/>
              <a:gd name="T12" fmla="*/ 1948 w 1949"/>
              <a:gd name="T13" fmla="*/ 0 h 7108"/>
            </a:gdLst>
            <a:ahLst/>
            <a:cxnLst>
              <a:cxn ang="0">
                <a:pos x="T0" y="T1"/>
              </a:cxn>
              <a:cxn ang="0">
                <a:pos x="T2" y="T3"/>
              </a:cxn>
              <a:cxn ang="0">
                <a:pos x="T4" y="T5"/>
              </a:cxn>
              <a:cxn ang="0">
                <a:pos x="T6" y="T7"/>
              </a:cxn>
              <a:cxn ang="0">
                <a:pos x="T8" y="T9"/>
              </a:cxn>
              <a:cxn ang="0">
                <a:pos x="T10" y="T11"/>
              </a:cxn>
              <a:cxn ang="0">
                <a:pos x="T12" y="T13"/>
              </a:cxn>
            </a:cxnLst>
            <a:rect l="0" t="0" r="r" b="b"/>
            <a:pathLst>
              <a:path w="1949" h="7108">
                <a:moveTo>
                  <a:pt x="1948" y="0"/>
                </a:moveTo>
                <a:lnTo>
                  <a:pt x="0" y="0"/>
                </a:lnTo>
                <a:lnTo>
                  <a:pt x="0" y="1289"/>
                </a:lnTo>
                <a:lnTo>
                  <a:pt x="656" y="1289"/>
                </a:lnTo>
                <a:lnTo>
                  <a:pt x="656" y="7107"/>
                </a:lnTo>
                <a:lnTo>
                  <a:pt x="1948" y="7107"/>
                </a:lnTo>
                <a:lnTo>
                  <a:pt x="1948" y="0"/>
                </a:lnTo>
              </a:path>
            </a:pathLst>
          </a:custGeom>
          <a:solidFill>
            <a:srgbClr val="723189">
              <a:alpha val="40000"/>
            </a:srgbClr>
          </a:solidFill>
          <a:ln>
            <a:noFill/>
          </a:ln>
          <a:effectLst/>
        </p:spPr>
        <p:txBody>
          <a:bodyPr wrap="none" anchor="ctr"/>
          <a:lstStyle/>
          <a:p>
            <a:endParaRPr lang="en-US"/>
          </a:p>
        </p:txBody>
      </p:sp>
      <p:pic>
        <p:nvPicPr>
          <p:cNvPr id="12" name="Picture 11">
            <a:extLst>
              <a:ext uri="{FF2B5EF4-FFF2-40B4-BE49-F238E27FC236}">
                <a16:creationId xmlns:a16="http://schemas.microsoft.com/office/drawing/2014/main" id="{4B175F6F-0897-42A4-24A5-17CE44A356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4553" y="5667816"/>
            <a:ext cx="1271182" cy="821884"/>
          </a:xfrm>
          <a:prstGeom prst="rect">
            <a:avLst/>
          </a:prstGeom>
        </p:spPr>
      </p:pic>
      <p:sp>
        <p:nvSpPr>
          <p:cNvPr id="13" name="Freeform 4">
            <a:extLst>
              <a:ext uri="{FF2B5EF4-FFF2-40B4-BE49-F238E27FC236}">
                <a16:creationId xmlns:a16="http://schemas.microsoft.com/office/drawing/2014/main" id="{32E6052C-0511-E023-079A-07804E67CF12}"/>
              </a:ext>
            </a:extLst>
          </p:cNvPr>
          <p:cNvSpPr>
            <a:spLocks noChangeArrowheads="1"/>
          </p:cNvSpPr>
          <p:nvPr userDrawn="1"/>
        </p:nvSpPr>
        <p:spPr bwMode="auto">
          <a:xfrm>
            <a:off x="4634053" y="-2874"/>
            <a:ext cx="1887783" cy="1082659"/>
          </a:xfrm>
          <a:custGeom>
            <a:avLst/>
            <a:gdLst>
              <a:gd name="T0" fmla="*/ 4768 w 6059"/>
              <a:gd name="T1" fmla="*/ 0 h 3475"/>
              <a:gd name="T2" fmla="*/ 4768 w 6059"/>
              <a:gd name="T3" fmla="*/ 442 h 3475"/>
              <a:gd name="T4" fmla="*/ 4751 w 6059"/>
              <a:gd name="T5" fmla="*/ 672 h 3475"/>
              <a:gd name="T6" fmla="*/ 4707 w 6059"/>
              <a:gd name="T7" fmla="*/ 893 h 3475"/>
              <a:gd name="T8" fmla="*/ 4636 w 6059"/>
              <a:gd name="T9" fmla="*/ 1096 h 3475"/>
              <a:gd name="T10" fmla="*/ 4548 w 6059"/>
              <a:gd name="T11" fmla="*/ 1291 h 3475"/>
              <a:gd name="T12" fmla="*/ 4486 w 6059"/>
              <a:gd name="T13" fmla="*/ 1388 h 3475"/>
              <a:gd name="T14" fmla="*/ 4353 w 6059"/>
              <a:gd name="T15" fmla="*/ 1574 h 3475"/>
              <a:gd name="T16" fmla="*/ 4194 w 6059"/>
              <a:gd name="T17" fmla="*/ 1733 h 3475"/>
              <a:gd name="T18" fmla="*/ 4018 w 6059"/>
              <a:gd name="T19" fmla="*/ 1874 h 3475"/>
              <a:gd name="T20" fmla="*/ 3823 w 6059"/>
              <a:gd name="T21" fmla="*/ 1989 h 3475"/>
              <a:gd name="T22" fmla="*/ 3611 w 6059"/>
              <a:gd name="T23" fmla="*/ 2086 h 3475"/>
              <a:gd name="T24" fmla="*/ 3382 w 6059"/>
              <a:gd name="T25" fmla="*/ 2148 h 3475"/>
              <a:gd name="T26" fmla="*/ 3152 w 6059"/>
              <a:gd name="T27" fmla="*/ 2174 h 3475"/>
              <a:gd name="T28" fmla="*/ 3029 w 6059"/>
              <a:gd name="T29" fmla="*/ 2183 h 3475"/>
              <a:gd name="T30" fmla="*/ 2685 w 6059"/>
              <a:gd name="T31" fmla="*/ 2148 h 3475"/>
              <a:gd name="T32" fmla="*/ 2358 w 6059"/>
              <a:gd name="T33" fmla="*/ 2042 h 3475"/>
              <a:gd name="T34" fmla="*/ 2058 w 6059"/>
              <a:gd name="T35" fmla="*/ 1882 h 3475"/>
              <a:gd name="T36" fmla="*/ 1802 w 6059"/>
              <a:gd name="T37" fmla="*/ 1671 h 3475"/>
              <a:gd name="T38" fmla="*/ 1590 w 6059"/>
              <a:gd name="T39" fmla="*/ 1415 h 3475"/>
              <a:gd name="T40" fmla="*/ 1431 w 6059"/>
              <a:gd name="T41" fmla="*/ 1123 h 3475"/>
              <a:gd name="T42" fmla="*/ 1334 w 6059"/>
              <a:gd name="T43" fmla="*/ 796 h 3475"/>
              <a:gd name="T44" fmla="*/ 1298 w 6059"/>
              <a:gd name="T45" fmla="*/ 442 h 3475"/>
              <a:gd name="T46" fmla="*/ 0 w 6059"/>
              <a:gd name="T47" fmla="*/ 0 h 3475"/>
              <a:gd name="T48" fmla="*/ 0 w 6059"/>
              <a:gd name="T49" fmla="*/ 442 h 3475"/>
              <a:gd name="T50" fmla="*/ 18 w 6059"/>
              <a:gd name="T51" fmla="*/ 752 h 3475"/>
              <a:gd name="T52" fmla="*/ 62 w 6059"/>
              <a:gd name="T53" fmla="*/ 1052 h 3475"/>
              <a:gd name="T54" fmla="*/ 141 w 6059"/>
              <a:gd name="T55" fmla="*/ 1344 h 3475"/>
              <a:gd name="T56" fmla="*/ 238 w 6059"/>
              <a:gd name="T57" fmla="*/ 1618 h 3475"/>
              <a:gd name="T58" fmla="*/ 371 w 6059"/>
              <a:gd name="T59" fmla="*/ 1882 h 3475"/>
              <a:gd name="T60" fmla="*/ 521 w 6059"/>
              <a:gd name="T61" fmla="*/ 2139 h 3475"/>
              <a:gd name="T62" fmla="*/ 698 w 6059"/>
              <a:gd name="T63" fmla="*/ 2369 h 3475"/>
              <a:gd name="T64" fmla="*/ 892 w 6059"/>
              <a:gd name="T65" fmla="*/ 2581 h 3475"/>
              <a:gd name="T66" fmla="*/ 1104 w 6059"/>
              <a:gd name="T67" fmla="*/ 2775 h 3475"/>
              <a:gd name="T68" fmla="*/ 1343 w 6059"/>
              <a:gd name="T69" fmla="*/ 2952 h 3475"/>
              <a:gd name="T70" fmla="*/ 1590 w 6059"/>
              <a:gd name="T71" fmla="*/ 3103 h 3475"/>
              <a:gd name="T72" fmla="*/ 1855 w 6059"/>
              <a:gd name="T73" fmla="*/ 3235 h 3475"/>
              <a:gd name="T74" fmla="*/ 2129 w 6059"/>
              <a:gd name="T75" fmla="*/ 3333 h 3475"/>
              <a:gd name="T76" fmla="*/ 2420 w 6059"/>
              <a:gd name="T77" fmla="*/ 3412 h 3475"/>
              <a:gd name="T78" fmla="*/ 2720 w 6059"/>
              <a:gd name="T79" fmla="*/ 3456 h 3475"/>
              <a:gd name="T80" fmla="*/ 3029 w 6059"/>
              <a:gd name="T81" fmla="*/ 3474 h 3475"/>
              <a:gd name="T82" fmla="*/ 3232 w 6059"/>
              <a:gd name="T83" fmla="*/ 3465 h 3475"/>
              <a:gd name="T84" fmla="*/ 3638 w 6059"/>
              <a:gd name="T85" fmla="*/ 3412 h 3475"/>
              <a:gd name="T86" fmla="*/ 4018 w 6059"/>
              <a:gd name="T87" fmla="*/ 3306 h 3475"/>
              <a:gd name="T88" fmla="*/ 4371 w 6059"/>
              <a:gd name="T89" fmla="*/ 3156 h 3475"/>
              <a:gd name="T90" fmla="*/ 4548 w 6059"/>
              <a:gd name="T91" fmla="*/ 3058 h 3475"/>
              <a:gd name="T92" fmla="*/ 4795 w 6059"/>
              <a:gd name="T93" fmla="*/ 2899 h 3475"/>
              <a:gd name="T94" fmla="*/ 5025 w 6059"/>
              <a:gd name="T95" fmla="*/ 2722 h 3475"/>
              <a:gd name="T96" fmla="*/ 5201 w 6059"/>
              <a:gd name="T97" fmla="*/ 2554 h 3475"/>
              <a:gd name="T98" fmla="*/ 5369 w 6059"/>
              <a:gd name="T99" fmla="*/ 2369 h 3475"/>
              <a:gd name="T100" fmla="*/ 5581 w 6059"/>
              <a:gd name="T101" fmla="*/ 2077 h 3475"/>
              <a:gd name="T102" fmla="*/ 5749 w 6059"/>
              <a:gd name="T103" fmla="*/ 1767 h 3475"/>
              <a:gd name="T104" fmla="*/ 5820 w 6059"/>
              <a:gd name="T105" fmla="*/ 1618 h 3475"/>
              <a:gd name="T106" fmla="*/ 5934 w 6059"/>
              <a:gd name="T107" fmla="*/ 1300 h 3475"/>
              <a:gd name="T108" fmla="*/ 6014 w 6059"/>
              <a:gd name="T109" fmla="*/ 964 h 3475"/>
              <a:gd name="T110" fmla="*/ 6058 w 6059"/>
              <a:gd name="T111" fmla="*/ 619 h 3475"/>
              <a:gd name="T112" fmla="*/ 6058 w 6059"/>
              <a:gd name="T113" fmla="*/ 0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9" h="3475">
                <a:moveTo>
                  <a:pt x="6058" y="0"/>
                </a:moveTo>
                <a:lnTo>
                  <a:pt x="4768" y="0"/>
                </a:lnTo>
                <a:lnTo>
                  <a:pt x="4768" y="442"/>
                </a:lnTo>
                <a:lnTo>
                  <a:pt x="4768" y="442"/>
                </a:lnTo>
                <a:lnTo>
                  <a:pt x="4768" y="557"/>
                </a:lnTo>
                <a:lnTo>
                  <a:pt x="4751" y="672"/>
                </a:lnTo>
                <a:lnTo>
                  <a:pt x="4733" y="778"/>
                </a:lnTo>
                <a:lnTo>
                  <a:pt x="4707" y="893"/>
                </a:lnTo>
                <a:lnTo>
                  <a:pt x="4680" y="990"/>
                </a:lnTo>
                <a:lnTo>
                  <a:pt x="4636" y="1096"/>
                </a:lnTo>
                <a:lnTo>
                  <a:pt x="4592" y="1194"/>
                </a:lnTo>
                <a:lnTo>
                  <a:pt x="4548" y="1291"/>
                </a:lnTo>
                <a:lnTo>
                  <a:pt x="4548" y="1291"/>
                </a:lnTo>
                <a:lnTo>
                  <a:pt x="4486" y="1388"/>
                </a:lnTo>
                <a:lnTo>
                  <a:pt x="4424" y="1485"/>
                </a:lnTo>
                <a:lnTo>
                  <a:pt x="4353" y="1574"/>
                </a:lnTo>
                <a:lnTo>
                  <a:pt x="4274" y="1653"/>
                </a:lnTo>
                <a:lnTo>
                  <a:pt x="4194" y="1733"/>
                </a:lnTo>
                <a:lnTo>
                  <a:pt x="4106" y="1803"/>
                </a:lnTo>
                <a:lnTo>
                  <a:pt x="4018" y="1874"/>
                </a:lnTo>
                <a:lnTo>
                  <a:pt x="3921" y="1935"/>
                </a:lnTo>
                <a:lnTo>
                  <a:pt x="3823" y="1989"/>
                </a:lnTo>
                <a:lnTo>
                  <a:pt x="3717" y="2042"/>
                </a:lnTo>
                <a:lnTo>
                  <a:pt x="3611" y="2086"/>
                </a:lnTo>
                <a:lnTo>
                  <a:pt x="3497" y="2121"/>
                </a:lnTo>
                <a:lnTo>
                  <a:pt x="3382" y="2148"/>
                </a:lnTo>
                <a:lnTo>
                  <a:pt x="3267" y="2165"/>
                </a:lnTo>
                <a:lnTo>
                  <a:pt x="3152" y="2174"/>
                </a:lnTo>
                <a:lnTo>
                  <a:pt x="3029" y="2183"/>
                </a:lnTo>
                <a:lnTo>
                  <a:pt x="3029" y="2183"/>
                </a:lnTo>
                <a:lnTo>
                  <a:pt x="2853" y="2174"/>
                </a:lnTo>
                <a:lnTo>
                  <a:pt x="2685" y="2148"/>
                </a:lnTo>
                <a:lnTo>
                  <a:pt x="2517" y="2103"/>
                </a:lnTo>
                <a:lnTo>
                  <a:pt x="2358" y="2042"/>
                </a:lnTo>
                <a:lnTo>
                  <a:pt x="2208" y="1971"/>
                </a:lnTo>
                <a:lnTo>
                  <a:pt x="2058" y="1882"/>
                </a:lnTo>
                <a:lnTo>
                  <a:pt x="1925" y="1785"/>
                </a:lnTo>
                <a:lnTo>
                  <a:pt x="1802" y="1671"/>
                </a:lnTo>
                <a:lnTo>
                  <a:pt x="1696" y="1547"/>
                </a:lnTo>
                <a:lnTo>
                  <a:pt x="1590" y="1415"/>
                </a:lnTo>
                <a:lnTo>
                  <a:pt x="1502" y="1273"/>
                </a:lnTo>
                <a:lnTo>
                  <a:pt x="1431" y="1123"/>
                </a:lnTo>
                <a:lnTo>
                  <a:pt x="1369" y="964"/>
                </a:lnTo>
                <a:lnTo>
                  <a:pt x="1334" y="796"/>
                </a:lnTo>
                <a:lnTo>
                  <a:pt x="1307" y="619"/>
                </a:lnTo>
                <a:lnTo>
                  <a:pt x="1298" y="442"/>
                </a:lnTo>
                <a:lnTo>
                  <a:pt x="1298" y="0"/>
                </a:lnTo>
                <a:lnTo>
                  <a:pt x="0" y="0"/>
                </a:lnTo>
                <a:lnTo>
                  <a:pt x="0" y="442"/>
                </a:lnTo>
                <a:lnTo>
                  <a:pt x="0" y="442"/>
                </a:lnTo>
                <a:lnTo>
                  <a:pt x="9" y="601"/>
                </a:lnTo>
                <a:lnTo>
                  <a:pt x="18" y="752"/>
                </a:lnTo>
                <a:lnTo>
                  <a:pt x="35" y="902"/>
                </a:lnTo>
                <a:lnTo>
                  <a:pt x="62" y="1052"/>
                </a:lnTo>
                <a:lnTo>
                  <a:pt x="97" y="1203"/>
                </a:lnTo>
                <a:lnTo>
                  <a:pt x="141" y="1344"/>
                </a:lnTo>
                <a:lnTo>
                  <a:pt x="185" y="1485"/>
                </a:lnTo>
                <a:lnTo>
                  <a:pt x="238" y="1618"/>
                </a:lnTo>
                <a:lnTo>
                  <a:pt x="300" y="1759"/>
                </a:lnTo>
                <a:lnTo>
                  <a:pt x="371" y="1882"/>
                </a:lnTo>
                <a:lnTo>
                  <a:pt x="442" y="2015"/>
                </a:lnTo>
                <a:lnTo>
                  <a:pt x="521" y="2139"/>
                </a:lnTo>
                <a:lnTo>
                  <a:pt x="609" y="2254"/>
                </a:lnTo>
                <a:lnTo>
                  <a:pt x="698" y="2369"/>
                </a:lnTo>
                <a:lnTo>
                  <a:pt x="795" y="2475"/>
                </a:lnTo>
                <a:lnTo>
                  <a:pt x="892" y="2581"/>
                </a:lnTo>
                <a:lnTo>
                  <a:pt x="998" y="2687"/>
                </a:lnTo>
                <a:lnTo>
                  <a:pt x="1104" y="2775"/>
                </a:lnTo>
                <a:lnTo>
                  <a:pt x="1219" y="2873"/>
                </a:lnTo>
                <a:lnTo>
                  <a:pt x="1343" y="2952"/>
                </a:lnTo>
                <a:lnTo>
                  <a:pt x="1466" y="3032"/>
                </a:lnTo>
                <a:lnTo>
                  <a:pt x="1590" y="3103"/>
                </a:lnTo>
                <a:lnTo>
                  <a:pt x="1722" y="3173"/>
                </a:lnTo>
                <a:lnTo>
                  <a:pt x="1855" y="3235"/>
                </a:lnTo>
                <a:lnTo>
                  <a:pt x="1987" y="3288"/>
                </a:lnTo>
                <a:lnTo>
                  <a:pt x="2129" y="3333"/>
                </a:lnTo>
                <a:lnTo>
                  <a:pt x="2279" y="3377"/>
                </a:lnTo>
                <a:lnTo>
                  <a:pt x="2420" y="3412"/>
                </a:lnTo>
                <a:lnTo>
                  <a:pt x="2570" y="3439"/>
                </a:lnTo>
                <a:lnTo>
                  <a:pt x="2720" y="3456"/>
                </a:lnTo>
                <a:lnTo>
                  <a:pt x="2871" y="3465"/>
                </a:lnTo>
                <a:lnTo>
                  <a:pt x="3029" y="3474"/>
                </a:lnTo>
                <a:lnTo>
                  <a:pt x="3029" y="3474"/>
                </a:lnTo>
                <a:lnTo>
                  <a:pt x="3232" y="3465"/>
                </a:lnTo>
                <a:lnTo>
                  <a:pt x="3435" y="3447"/>
                </a:lnTo>
                <a:lnTo>
                  <a:pt x="3638" y="3412"/>
                </a:lnTo>
                <a:lnTo>
                  <a:pt x="3823" y="3368"/>
                </a:lnTo>
                <a:lnTo>
                  <a:pt x="4018" y="3306"/>
                </a:lnTo>
                <a:lnTo>
                  <a:pt x="4194" y="3235"/>
                </a:lnTo>
                <a:lnTo>
                  <a:pt x="4371" y="3156"/>
                </a:lnTo>
                <a:lnTo>
                  <a:pt x="4548" y="3058"/>
                </a:lnTo>
                <a:lnTo>
                  <a:pt x="4548" y="3058"/>
                </a:lnTo>
                <a:lnTo>
                  <a:pt x="4671" y="2988"/>
                </a:lnTo>
                <a:lnTo>
                  <a:pt x="4795" y="2899"/>
                </a:lnTo>
                <a:lnTo>
                  <a:pt x="4910" y="2820"/>
                </a:lnTo>
                <a:lnTo>
                  <a:pt x="5025" y="2722"/>
                </a:lnTo>
                <a:lnTo>
                  <a:pt x="5025" y="2722"/>
                </a:lnTo>
                <a:lnTo>
                  <a:pt x="5201" y="2554"/>
                </a:lnTo>
                <a:lnTo>
                  <a:pt x="5369" y="2369"/>
                </a:lnTo>
                <a:lnTo>
                  <a:pt x="5369" y="2369"/>
                </a:lnTo>
                <a:lnTo>
                  <a:pt x="5475" y="2227"/>
                </a:lnTo>
                <a:lnTo>
                  <a:pt x="5581" y="2077"/>
                </a:lnTo>
                <a:lnTo>
                  <a:pt x="5669" y="1927"/>
                </a:lnTo>
                <a:lnTo>
                  <a:pt x="5749" y="1767"/>
                </a:lnTo>
                <a:lnTo>
                  <a:pt x="5749" y="1767"/>
                </a:lnTo>
                <a:lnTo>
                  <a:pt x="5820" y="1618"/>
                </a:lnTo>
                <a:lnTo>
                  <a:pt x="5881" y="1459"/>
                </a:lnTo>
                <a:lnTo>
                  <a:pt x="5934" y="1300"/>
                </a:lnTo>
                <a:lnTo>
                  <a:pt x="5979" y="1132"/>
                </a:lnTo>
                <a:lnTo>
                  <a:pt x="6014" y="964"/>
                </a:lnTo>
                <a:lnTo>
                  <a:pt x="6040" y="796"/>
                </a:lnTo>
                <a:lnTo>
                  <a:pt x="6058" y="619"/>
                </a:lnTo>
                <a:lnTo>
                  <a:pt x="6058" y="442"/>
                </a:lnTo>
                <a:lnTo>
                  <a:pt x="6058" y="0"/>
                </a:lnTo>
              </a:path>
            </a:pathLst>
          </a:custGeom>
          <a:solidFill>
            <a:srgbClr val="723189">
              <a:alpha val="40000"/>
            </a:srgbClr>
          </a:solidFill>
          <a:ln>
            <a:noFill/>
          </a:ln>
          <a:effectLst/>
        </p:spPr>
        <p:txBody>
          <a:bodyPr wrap="none" anchor="ctr"/>
          <a:lstStyle/>
          <a:p>
            <a:endParaRPr lang="en-US" dirty="0"/>
          </a:p>
        </p:txBody>
      </p:sp>
      <p:sp>
        <p:nvSpPr>
          <p:cNvPr id="16" name="Subtitle 2">
            <a:extLst>
              <a:ext uri="{FF2B5EF4-FFF2-40B4-BE49-F238E27FC236}">
                <a16:creationId xmlns:a16="http://schemas.microsoft.com/office/drawing/2014/main" id="{1D286ABC-38BE-D8E2-E20F-106B7B29C1E9}"/>
              </a:ext>
            </a:extLst>
          </p:cNvPr>
          <p:cNvSpPr txBox="1">
            <a:spLocks/>
          </p:cNvSpPr>
          <p:nvPr userDrawn="1"/>
        </p:nvSpPr>
        <p:spPr>
          <a:xfrm>
            <a:off x="7802880" y="577240"/>
            <a:ext cx="4152827" cy="2516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1200" dirty="0">
                <a:solidFill>
                  <a:schemeClr val="bg1"/>
                </a:solidFill>
                <a:latin typeface="Arial" panose="020B0604020202020204" pitchFamily="34" charset="0"/>
                <a:cs typeface="Arial" panose="020B0604020202020204" pitchFamily="34" charset="0"/>
              </a:rPr>
              <a:t>© </a:t>
            </a:r>
            <a:fld id="{0157B191-3BFA-4C84-BEFD-383F493DC3B4}" type="datetimeyyyy">
              <a:rPr lang="en-SG" sz="1200" smtClean="0">
                <a:solidFill>
                  <a:schemeClr val="bg1"/>
                </a:solidFill>
                <a:latin typeface="Arial" panose="020B0604020202020204" pitchFamily="34" charset="0"/>
                <a:cs typeface="Arial" panose="020B0604020202020204" pitchFamily="34" charset="0"/>
              </a:rPr>
              <a:t>2023</a:t>
            </a:fld>
            <a:r>
              <a:rPr lang="en-SG"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PDPC Singapore. All rights reserved</a:t>
            </a:r>
          </a:p>
        </p:txBody>
      </p:sp>
      <p:pic>
        <p:nvPicPr>
          <p:cNvPr id="22" name="Picture 21">
            <a:extLst>
              <a:ext uri="{FF2B5EF4-FFF2-40B4-BE49-F238E27FC236}">
                <a16:creationId xmlns:a16="http://schemas.microsoft.com/office/drawing/2014/main" id="{08C86CF1-CFCB-9B8E-1720-27329E952B4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8374" y="4142444"/>
            <a:ext cx="1040563" cy="1040563"/>
          </a:xfrm>
          <a:prstGeom prst="rect">
            <a:avLst/>
          </a:prstGeom>
        </p:spPr>
      </p:pic>
      <p:sp>
        <p:nvSpPr>
          <p:cNvPr id="25" name="Text Placeholder 2">
            <a:extLst>
              <a:ext uri="{FF2B5EF4-FFF2-40B4-BE49-F238E27FC236}">
                <a16:creationId xmlns:a16="http://schemas.microsoft.com/office/drawing/2014/main" id="{D4A681F7-D98C-7C14-8BB3-6823E82E2F30}"/>
              </a:ext>
            </a:extLst>
          </p:cNvPr>
          <p:cNvSpPr>
            <a:spLocks noGrp="1"/>
          </p:cNvSpPr>
          <p:nvPr>
            <p:ph type="body" sz="quarter" idx="14" hasCustomPrompt="1"/>
          </p:nvPr>
        </p:nvSpPr>
        <p:spPr>
          <a:xfrm>
            <a:off x="565753" y="467426"/>
            <a:ext cx="5241925" cy="919306"/>
          </a:xfrm>
          <a:prstGeom prst="rect">
            <a:avLst/>
          </a:prstGeom>
        </p:spPr>
        <p:txBody>
          <a:bodyPr/>
          <a:lstStyle>
            <a:lvl1pPr marL="0" indent="0">
              <a:buNone/>
              <a:defRPr sz="5400" b="1">
                <a:solidFill>
                  <a:schemeClr val="bg1"/>
                </a:solidFill>
              </a:defRPr>
            </a:lvl1pPr>
          </a:lstStyle>
          <a:p>
            <a:pPr lvl="0"/>
            <a:r>
              <a:rPr lang="en-GB" dirty="0"/>
              <a:t>End Title</a:t>
            </a:r>
            <a:endParaRPr lang="en-US" dirty="0"/>
          </a:p>
        </p:txBody>
      </p:sp>
      <p:sp>
        <p:nvSpPr>
          <p:cNvPr id="27" name="Text Placeholder 6">
            <a:extLst>
              <a:ext uri="{FF2B5EF4-FFF2-40B4-BE49-F238E27FC236}">
                <a16:creationId xmlns:a16="http://schemas.microsoft.com/office/drawing/2014/main" id="{9F781D85-3818-ABFE-77D1-C79E09F2ADD5}"/>
              </a:ext>
            </a:extLst>
          </p:cNvPr>
          <p:cNvSpPr>
            <a:spLocks noGrp="1"/>
          </p:cNvSpPr>
          <p:nvPr>
            <p:ph type="body" sz="quarter" idx="15" hasCustomPrompt="1"/>
          </p:nvPr>
        </p:nvSpPr>
        <p:spPr>
          <a:xfrm>
            <a:off x="563870" y="1424653"/>
            <a:ext cx="5274735" cy="490671"/>
          </a:xfrm>
          <a:prstGeom prst="rect">
            <a:avLst/>
          </a:prstGeom>
        </p:spPr>
        <p:txBody>
          <a:bodyPr/>
          <a:lstStyle>
            <a:lvl1pPr marL="0" indent="0">
              <a:buNone/>
              <a:defRPr sz="1800" b="1" i="0" spc="40" baseline="0">
                <a:solidFill>
                  <a:schemeClr val="bg1"/>
                </a:solidFill>
                <a:latin typeface="Arial" panose="020B0604020202020204" pitchFamily="34" charset="0"/>
                <a:cs typeface="Arial" panose="020B0604020202020204" pitchFamily="34" charset="0"/>
              </a:defRPr>
            </a:lvl1pPr>
          </a:lstStyle>
          <a:p>
            <a:pPr lvl="0"/>
            <a:r>
              <a:rPr lang="en-GB" dirty="0" err="1"/>
              <a:t>www.pdpc.gov.sg</a:t>
            </a:r>
            <a:endParaRPr lang="en-US" dirty="0"/>
          </a:p>
        </p:txBody>
      </p:sp>
      <p:pic>
        <p:nvPicPr>
          <p:cNvPr id="23" name="Picture 22" descr="A picture containing text, clipart&#10;&#10;Description automatically generated">
            <a:extLst>
              <a:ext uri="{FF2B5EF4-FFF2-40B4-BE49-F238E27FC236}">
                <a16:creationId xmlns:a16="http://schemas.microsoft.com/office/drawing/2014/main" id="{619DBEAA-44B4-DDD3-85A2-A7A542A13E7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18374" y="3424500"/>
            <a:ext cx="257452" cy="257452"/>
          </a:xfrm>
          <a:prstGeom prst="rect">
            <a:avLst/>
          </a:prstGeom>
        </p:spPr>
      </p:pic>
      <p:pic>
        <p:nvPicPr>
          <p:cNvPr id="29" name="Picture 28" descr="Icon&#10;&#10;Description automatically generated">
            <a:extLst>
              <a:ext uri="{FF2B5EF4-FFF2-40B4-BE49-F238E27FC236}">
                <a16:creationId xmlns:a16="http://schemas.microsoft.com/office/drawing/2014/main" id="{14B9383E-4B30-71C9-4492-6482D8E608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18374" y="3068257"/>
            <a:ext cx="257452" cy="257452"/>
          </a:xfrm>
          <a:prstGeom prst="rect">
            <a:avLst/>
          </a:prstGeom>
        </p:spPr>
      </p:pic>
      <p:pic>
        <p:nvPicPr>
          <p:cNvPr id="31" name="Picture 30" descr="Icon&#10;&#10;Description automatically generated">
            <a:extLst>
              <a:ext uri="{FF2B5EF4-FFF2-40B4-BE49-F238E27FC236}">
                <a16:creationId xmlns:a16="http://schemas.microsoft.com/office/drawing/2014/main" id="{2A8D80DE-634C-F7FA-8E8F-C146728C6C5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18374" y="2682048"/>
            <a:ext cx="257452" cy="257452"/>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92F2D96F-22B7-8CB9-E691-EF3C53E4B41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18374" y="2322657"/>
            <a:ext cx="257452" cy="257452"/>
          </a:xfrm>
          <a:prstGeom prst="rect">
            <a:avLst/>
          </a:prstGeom>
        </p:spPr>
      </p:pic>
      <p:sp>
        <p:nvSpPr>
          <p:cNvPr id="34" name="Subtitle 2">
            <a:extLst>
              <a:ext uri="{FF2B5EF4-FFF2-40B4-BE49-F238E27FC236}">
                <a16:creationId xmlns:a16="http://schemas.microsoft.com/office/drawing/2014/main" id="{5810387E-3775-49BC-E559-32DD12FE36F3}"/>
              </a:ext>
            </a:extLst>
          </p:cNvPr>
          <p:cNvSpPr txBox="1">
            <a:spLocks/>
          </p:cNvSpPr>
          <p:nvPr userDrawn="1"/>
        </p:nvSpPr>
        <p:spPr>
          <a:xfrm>
            <a:off x="1207592" y="2306740"/>
            <a:ext cx="3848027" cy="2574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1600" dirty="0">
                <a:solidFill>
                  <a:schemeClr val="bg1"/>
                </a:solidFill>
                <a:latin typeface="+mn-lt"/>
              </a:rPr>
              <a:t>www.facebook.com/pdpcsg</a:t>
            </a:r>
          </a:p>
        </p:txBody>
      </p:sp>
      <p:sp>
        <p:nvSpPr>
          <p:cNvPr id="35" name="Subtitle 2">
            <a:extLst>
              <a:ext uri="{FF2B5EF4-FFF2-40B4-BE49-F238E27FC236}">
                <a16:creationId xmlns:a16="http://schemas.microsoft.com/office/drawing/2014/main" id="{F8C45E15-D17B-50F4-FDD6-C9A63C66C122}"/>
              </a:ext>
            </a:extLst>
          </p:cNvPr>
          <p:cNvSpPr txBox="1">
            <a:spLocks/>
          </p:cNvSpPr>
          <p:nvPr userDrawn="1"/>
        </p:nvSpPr>
        <p:spPr>
          <a:xfrm>
            <a:off x="1200336" y="2682356"/>
            <a:ext cx="3848027" cy="2574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1600" dirty="0">
                <a:solidFill>
                  <a:schemeClr val="bg1"/>
                </a:solidFill>
                <a:latin typeface="+mn-lt"/>
              </a:rPr>
              <a:t>www.linkedin.com/company/pdpcsg</a:t>
            </a:r>
          </a:p>
        </p:txBody>
      </p:sp>
      <p:sp>
        <p:nvSpPr>
          <p:cNvPr id="36" name="Subtitle 2">
            <a:extLst>
              <a:ext uri="{FF2B5EF4-FFF2-40B4-BE49-F238E27FC236}">
                <a16:creationId xmlns:a16="http://schemas.microsoft.com/office/drawing/2014/main" id="{EF1D2766-269B-7B58-7993-D54719DB2D95}"/>
              </a:ext>
            </a:extLst>
          </p:cNvPr>
          <p:cNvSpPr txBox="1">
            <a:spLocks/>
          </p:cNvSpPr>
          <p:nvPr userDrawn="1"/>
        </p:nvSpPr>
        <p:spPr>
          <a:xfrm>
            <a:off x="1207592" y="3040365"/>
            <a:ext cx="3848027" cy="2574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1600" dirty="0">
                <a:solidFill>
                  <a:schemeClr val="bg1"/>
                </a:solidFill>
                <a:latin typeface="+mn-lt"/>
              </a:rPr>
              <a:t>www.instagram.com/pdpcsg</a:t>
            </a:r>
          </a:p>
        </p:txBody>
      </p:sp>
      <p:sp>
        <p:nvSpPr>
          <p:cNvPr id="37" name="Subtitle 2">
            <a:extLst>
              <a:ext uri="{FF2B5EF4-FFF2-40B4-BE49-F238E27FC236}">
                <a16:creationId xmlns:a16="http://schemas.microsoft.com/office/drawing/2014/main" id="{2CA7EE8D-E00C-099E-1F3E-F02C0B56E2BA}"/>
              </a:ext>
            </a:extLst>
          </p:cNvPr>
          <p:cNvSpPr txBox="1">
            <a:spLocks/>
          </p:cNvSpPr>
          <p:nvPr userDrawn="1"/>
        </p:nvSpPr>
        <p:spPr>
          <a:xfrm>
            <a:off x="1207592" y="3383209"/>
            <a:ext cx="3848027" cy="2574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1600" dirty="0">
                <a:solidFill>
                  <a:schemeClr val="bg1"/>
                </a:solidFill>
                <a:latin typeface="+mn-lt"/>
              </a:rPr>
              <a:t>t.me/pdpcsg</a:t>
            </a:r>
          </a:p>
        </p:txBody>
      </p:sp>
      <p:sp>
        <p:nvSpPr>
          <p:cNvPr id="39" name="Subtitle 2">
            <a:extLst>
              <a:ext uri="{FF2B5EF4-FFF2-40B4-BE49-F238E27FC236}">
                <a16:creationId xmlns:a16="http://schemas.microsoft.com/office/drawing/2014/main" id="{6393A8F6-3F92-DAE2-B428-39F7B6B30B49}"/>
              </a:ext>
            </a:extLst>
          </p:cNvPr>
          <p:cNvSpPr txBox="1">
            <a:spLocks/>
          </p:cNvSpPr>
          <p:nvPr userDrawn="1"/>
        </p:nvSpPr>
        <p:spPr>
          <a:xfrm>
            <a:off x="1729917" y="4348247"/>
            <a:ext cx="3848027" cy="5111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1600" b="1" dirty="0">
                <a:solidFill>
                  <a:schemeClr val="bg1"/>
                </a:solidFill>
              </a:rPr>
              <a:t>www.pdpc.gov.sg</a:t>
            </a:r>
          </a:p>
          <a:p>
            <a:pPr lvl="0" algn="l"/>
            <a:r>
              <a:rPr lang="en-GB" sz="1600" dirty="0">
                <a:solidFill>
                  <a:schemeClr val="bg1"/>
                </a:solidFill>
              </a:rPr>
              <a:t>Scan the QR code </a:t>
            </a:r>
            <a:br>
              <a:rPr lang="en-GB" sz="1600" dirty="0">
                <a:solidFill>
                  <a:schemeClr val="bg1"/>
                </a:solidFill>
              </a:rPr>
            </a:br>
            <a:r>
              <a:rPr lang="en-GB" sz="1600" dirty="0">
                <a:solidFill>
                  <a:schemeClr val="bg1"/>
                </a:solidFill>
              </a:rPr>
              <a:t>for more information.</a:t>
            </a:r>
            <a:endParaRPr lang="en-US" sz="1600" dirty="0">
              <a:solidFill>
                <a:schemeClr val="bg1"/>
              </a:solidFill>
            </a:endParaRPr>
          </a:p>
        </p:txBody>
      </p:sp>
      <p:sp>
        <p:nvSpPr>
          <p:cNvPr id="40" name="Text Placeholder 6">
            <a:extLst>
              <a:ext uri="{FF2B5EF4-FFF2-40B4-BE49-F238E27FC236}">
                <a16:creationId xmlns:a16="http://schemas.microsoft.com/office/drawing/2014/main" id="{3AB17FF9-E468-5746-B0EE-D5B89EA6826A}"/>
              </a:ext>
            </a:extLst>
          </p:cNvPr>
          <p:cNvSpPr>
            <a:spLocks noGrp="1"/>
          </p:cNvSpPr>
          <p:nvPr>
            <p:ph type="body" sz="quarter" idx="17" hasCustomPrompt="1"/>
          </p:nvPr>
        </p:nvSpPr>
        <p:spPr>
          <a:xfrm>
            <a:off x="10704937" y="368300"/>
            <a:ext cx="1271182" cy="343168"/>
          </a:xfrm>
          <a:prstGeom prst="rect">
            <a:avLst/>
          </a:prstGeom>
        </p:spPr>
        <p:txBody>
          <a:bodyPr/>
          <a:lstStyle>
            <a:lvl1pPr marL="0" indent="0" algn="r">
              <a:buNone/>
              <a:defRPr sz="1200" b="1" i="0" spc="20" baseline="0">
                <a:solidFill>
                  <a:schemeClr val="bg1"/>
                </a:solidFill>
                <a:latin typeface="Arial" panose="020B0604020202020204" pitchFamily="34" charset="0"/>
                <a:cs typeface="Arial" panose="020B0604020202020204" pitchFamily="34" charset="0"/>
              </a:defRPr>
            </a:lvl1pPr>
          </a:lstStyle>
          <a:p>
            <a:pPr lvl="0"/>
            <a:r>
              <a:rPr lang="en-GB" dirty="0"/>
              <a:t>Confidential</a:t>
            </a:r>
            <a:endParaRPr lang="en-US" dirty="0"/>
          </a:p>
        </p:txBody>
      </p:sp>
    </p:spTree>
    <p:extLst>
      <p:ext uri="{BB962C8B-B14F-4D97-AF65-F5344CB8AC3E}">
        <p14:creationId xmlns:p14="http://schemas.microsoft.com/office/powerpoint/2010/main" val="1937270841"/>
      </p:ext>
    </p:extLst>
  </p:cSld>
  <p:clrMapOvr>
    <a:masterClrMapping/>
  </p:clrMapOvr>
  <p:extLst>
    <p:ext uri="{DCECCB84-F9BA-43D5-87BE-67443E8EF086}">
      <p15:sldGuideLst xmlns:p15="http://schemas.microsoft.com/office/powerpoint/2012/main">
        <p15:guide id="1" pos="415" userDrawn="1">
          <p15:clr>
            <a:srgbClr val="FBAE40"/>
          </p15:clr>
        </p15:guide>
        <p15:guide id="2" orient="horz" pos="368" userDrawn="1">
          <p15:clr>
            <a:srgbClr val="FBAE40"/>
          </p15:clr>
        </p15:guide>
        <p15:guide id="3" orient="horz" pos="935" userDrawn="1">
          <p15:clr>
            <a:srgbClr val="FBAE40"/>
          </p15:clr>
        </p15:guide>
        <p15:guide id="4" orient="horz" pos="150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_ Plain">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BDA95A28-1FE8-ED09-DDCD-8D2EB0DF36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30" y="0"/>
            <a:ext cx="12179740" cy="6858000"/>
          </a:xfrm>
          <a:prstGeom prst="rect">
            <a:avLst/>
          </a:prstGeom>
        </p:spPr>
      </p:pic>
      <p:pic>
        <p:nvPicPr>
          <p:cNvPr id="10" name="Picture 9">
            <a:extLst>
              <a:ext uri="{FF2B5EF4-FFF2-40B4-BE49-F238E27FC236}">
                <a16:creationId xmlns:a16="http://schemas.microsoft.com/office/drawing/2014/main" id="{571C5EB0-5143-5592-FB6F-0B576412F5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4553" y="5667816"/>
            <a:ext cx="1271182" cy="821884"/>
          </a:xfrm>
          <a:prstGeom prst="rect">
            <a:avLst/>
          </a:prstGeom>
        </p:spPr>
      </p:pic>
      <p:sp>
        <p:nvSpPr>
          <p:cNvPr id="11" name="Text Placeholder 2">
            <a:extLst>
              <a:ext uri="{FF2B5EF4-FFF2-40B4-BE49-F238E27FC236}">
                <a16:creationId xmlns:a16="http://schemas.microsoft.com/office/drawing/2014/main" id="{8139BB3E-84C8-6935-B617-FAEC4CF9DA13}"/>
              </a:ext>
            </a:extLst>
          </p:cNvPr>
          <p:cNvSpPr>
            <a:spLocks noGrp="1"/>
          </p:cNvSpPr>
          <p:nvPr>
            <p:ph type="body" sz="quarter" idx="13" hasCustomPrompt="1"/>
          </p:nvPr>
        </p:nvSpPr>
        <p:spPr>
          <a:xfrm>
            <a:off x="239932" y="2042717"/>
            <a:ext cx="7518328" cy="1691640"/>
          </a:xfrm>
          <a:prstGeom prst="rect">
            <a:avLst/>
          </a:prstGeom>
        </p:spPr>
        <p:txBody>
          <a:bodyPr/>
          <a:lstStyle>
            <a:lvl1pPr marL="0" indent="0">
              <a:buNone/>
              <a:defRPr sz="4800" b="1">
                <a:solidFill>
                  <a:schemeClr val="bg1"/>
                </a:solidFill>
              </a:defRPr>
            </a:lvl1pPr>
          </a:lstStyle>
          <a:p>
            <a:pPr lvl="0"/>
            <a:r>
              <a:rPr lang="en-GB" dirty="0"/>
              <a:t>Presentation Title</a:t>
            </a:r>
            <a:endParaRPr lang="en-US" dirty="0"/>
          </a:p>
        </p:txBody>
      </p:sp>
      <p:sp>
        <p:nvSpPr>
          <p:cNvPr id="12" name="Text Placeholder 6">
            <a:extLst>
              <a:ext uri="{FF2B5EF4-FFF2-40B4-BE49-F238E27FC236}">
                <a16:creationId xmlns:a16="http://schemas.microsoft.com/office/drawing/2014/main" id="{052DFA0F-4C44-E4A9-71F8-8AE8AE650F34}"/>
              </a:ext>
            </a:extLst>
          </p:cNvPr>
          <p:cNvSpPr>
            <a:spLocks noGrp="1"/>
          </p:cNvSpPr>
          <p:nvPr>
            <p:ph type="body" sz="quarter" idx="14" hasCustomPrompt="1"/>
          </p:nvPr>
        </p:nvSpPr>
        <p:spPr>
          <a:xfrm>
            <a:off x="270859" y="3860252"/>
            <a:ext cx="7518328" cy="854075"/>
          </a:xfrm>
          <a:prstGeom prst="rect">
            <a:avLst/>
          </a:prstGeom>
        </p:spPr>
        <p:txBody>
          <a:bodyPr/>
          <a:lstStyle>
            <a:lvl1pPr marL="0" indent="0">
              <a:buNone/>
              <a:defRPr sz="1800" b="1" i="0" spc="40" baseline="0">
                <a:solidFill>
                  <a:schemeClr val="bg1"/>
                </a:solidFill>
                <a:latin typeface="Arial" panose="020B0604020202020204" pitchFamily="34" charset="0"/>
                <a:cs typeface="Arial" panose="020B0604020202020204" pitchFamily="34" charset="0"/>
              </a:defRPr>
            </a:lvl1pPr>
          </a:lstStyle>
          <a:p>
            <a:pPr lvl="0"/>
            <a:r>
              <a:rPr lang="en-GB" dirty="0"/>
              <a:t>Presentation Subtitle: Lorem Ipsum</a:t>
            </a:r>
            <a:endParaRPr lang="en-US" dirty="0"/>
          </a:p>
        </p:txBody>
      </p:sp>
      <p:sp>
        <p:nvSpPr>
          <p:cNvPr id="13" name="Text Placeholder 6">
            <a:extLst>
              <a:ext uri="{FF2B5EF4-FFF2-40B4-BE49-F238E27FC236}">
                <a16:creationId xmlns:a16="http://schemas.microsoft.com/office/drawing/2014/main" id="{E0590265-A4F6-091E-9F45-2AF44FA98CD0}"/>
              </a:ext>
            </a:extLst>
          </p:cNvPr>
          <p:cNvSpPr>
            <a:spLocks noGrp="1"/>
          </p:cNvSpPr>
          <p:nvPr>
            <p:ph type="body" sz="quarter" idx="15" hasCustomPrompt="1"/>
          </p:nvPr>
        </p:nvSpPr>
        <p:spPr>
          <a:xfrm>
            <a:off x="270859" y="4574956"/>
            <a:ext cx="5241925" cy="373059"/>
          </a:xfrm>
          <a:prstGeom prst="rect">
            <a:avLst/>
          </a:prstGeom>
        </p:spPr>
        <p:txBody>
          <a:bodyPr/>
          <a:lstStyle>
            <a:lvl1pPr marL="0" indent="0">
              <a:buNone/>
              <a:defRPr sz="1600" b="0" i="0" spc="20" baseline="0">
                <a:solidFill>
                  <a:schemeClr val="bg1"/>
                </a:solidFill>
                <a:latin typeface="Arial" panose="020B0604020202020204" pitchFamily="34" charset="0"/>
                <a:cs typeface="Arial" panose="020B0604020202020204" pitchFamily="34" charset="0"/>
              </a:defRPr>
            </a:lvl1pPr>
          </a:lstStyle>
          <a:p>
            <a:pPr lvl="0"/>
            <a:r>
              <a:rPr lang="en-GB" dirty="0"/>
              <a:t>Speaker name</a:t>
            </a:r>
            <a:endParaRPr lang="en-US" dirty="0"/>
          </a:p>
        </p:txBody>
      </p:sp>
      <p:sp>
        <p:nvSpPr>
          <p:cNvPr id="14" name="Text Placeholder 6">
            <a:extLst>
              <a:ext uri="{FF2B5EF4-FFF2-40B4-BE49-F238E27FC236}">
                <a16:creationId xmlns:a16="http://schemas.microsoft.com/office/drawing/2014/main" id="{59D0DE7C-1B61-7499-1ABD-70E02BEE2F90}"/>
              </a:ext>
            </a:extLst>
          </p:cNvPr>
          <p:cNvSpPr>
            <a:spLocks noGrp="1"/>
          </p:cNvSpPr>
          <p:nvPr>
            <p:ph type="body" sz="quarter" idx="16" hasCustomPrompt="1"/>
          </p:nvPr>
        </p:nvSpPr>
        <p:spPr>
          <a:xfrm>
            <a:off x="270859" y="4948015"/>
            <a:ext cx="5241925" cy="343168"/>
          </a:xfrm>
          <a:prstGeom prst="rect">
            <a:avLst/>
          </a:prstGeom>
        </p:spPr>
        <p:txBody>
          <a:bodyPr/>
          <a:lstStyle>
            <a:lvl1pPr marL="0" indent="0">
              <a:buNone/>
              <a:defRPr sz="1200" b="0" i="0" spc="20" baseline="0">
                <a:solidFill>
                  <a:schemeClr val="bg1"/>
                </a:solidFill>
                <a:latin typeface="Arial" panose="020B0604020202020204" pitchFamily="34" charset="0"/>
                <a:cs typeface="Arial" panose="020B0604020202020204" pitchFamily="34" charset="0"/>
              </a:defRPr>
            </a:lvl1pPr>
          </a:lstStyle>
          <a:p>
            <a:pPr lvl="0"/>
            <a:r>
              <a:rPr lang="en-GB" dirty="0"/>
              <a:t>DD MM YYYY</a:t>
            </a:r>
            <a:endParaRPr lang="en-US" dirty="0"/>
          </a:p>
        </p:txBody>
      </p:sp>
      <p:sp>
        <p:nvSpPr>
          <p:cNvPr id="15" name="Text Placeholder 6">
            <a:extLst>
              <a:ext uri="{FF2B5EF4-FFF2-40B4-BE49-F238E27FC236}">
                <a16:creationId xmlns:a16="http://schemas.microsoft.com/office/drawing/2014/main" id="{541096BD-AD8E-D484-8E4E-84A0B43F45BF}"/>
              </a:ext>
            </a:extLst>
          </p:cNvPr>
          <p:cNvSpPr>
            <a:spLocks noGrp="1"/>
          </p:cNvSpPr>
          <p:nvPr>
            <p:ph type="body" sz="quarter" idx="17" hasCustomPrompt="1"/>
          </p:nvPr>
        </p:nvSpPr>
        <p:spPr>
          <a:xfrm>
            <a:off x="10704937" y="368300"/>
            <a:ext cx="1271182" cy="343168"/>
          </a:xfrm>
          <a:prstGeom prst="rect">
            <a:avLst/>
          </a:prstGeom>
        </p:spPr>
        <p:txBody>
          <a:bodyPr/>
          <a:lstStyle>
            <a:lvl1pPr marL="0" indent="0" algn="r">
              <a:buNone/>
              <a:defRPr sz="1200" b="1" i="0" spc="20" baseline="0">
                <a:solidFill>
                  <a:schemeClr val="bg1"/>
                </a:solidFill>
                <a:latin typeface="Arial" panose="020B0604020202020204" pitchFamily="34" charset="0"/>
                <a:cs typeface="Arial" panose="020B0604020202020204" pitchFamily="34" charset="0"/>
              </a:defRPr>
            </a:lvl1pPr>
          </a:lstStyle>
          <a:p>
            <a:pPr lvl="0"/>
            <a:r>
              <a:rPr lang="en-GB" dirty="0"/>
              <a:t>Confidential</a:t>
            </a:r>
            <a:endParaRPr lang="en-US" dirty="0"/>
          </a:p>
        </p:txBody>
      </p:sp>
    </p:spTree>
    <p:extLst>
      <p:ext uri="{BB962C8B-B14F-4D97-AF65-F5344CB8AC3E}">
        <p14:creationId xmlns:p14="http://schemas.microsoft.com/office/powerpoint/2010/main" val="2069152374"/>
      </p:ext>
    </p:extLst>
  </p:cSld>
  <p:clrMapOvr>
    <a:masterClrMapping/>
  </p:clrMapOvr>
  <p:extLst>
    <p:ext uri="{DCECCB84-F9BA-43D5-87BE-67443E8EF086}">
      <p15:sldGuideLst xmlns:p15="http://schemas.microsoft.com/office/powerpoint/2012/main">
        <p15:guide id="1" pos="21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_ Plain">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90A005DB-3047-9E5C-55DD-4A75F13AEA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30" y="0"/>
            <a:ext cx="12179740" cy="6858000"/>
          </a:xfrm>
          <a:prstGeom prst="rect">
            <a:avLst/>
          </a:prstGeom>
        </p:spPr>
      </p:pic>
      <p:sp>
        <p:nvSpPr>
          <p:cNvPr id="11" name="Freeform 3">
            <a:extLst>
              <a:ext uri="{FF2B5EF4-FFF2-40B4-BE49-F238E27FC236}">
                <a16:creationId xmlns:a16="http://schemas.microsoft.com/office/drawing/2014/main" id="{CCD755E3-24B1-1C69-868C-888987470297}"/>
              </a:ext>
            </a:extLst>
          </p:cNvPr>
          <p:cNvSpPr>
            <a:spLocks noChangeArrowheads="1"/>
          </p:cNvSpPr>
          <p:nvPr userDrawn="1"/>
        </p:nvSpPr>
        <p:spPr bwMode="auto">
          <a:xfrm>
            <a:off x="4605824" y="0"/>
            <a:ext cx="759880" cy="6858000"/>
          </a:xfrm>
          <a:custGeom>
            <a:avLst/>
            <a:gdLst>
              <a:gd name="T0" fmla="*/ 2107 w 2108"/>
              <a:gd name="T1" fmla="*/ 13693 h 19024"/>
              <a:gd name="T2" fmla="*/ 2080 w 2108"/>
              <a:gd name="T3" fmla="*/ 14452 h 19024"/>
              <a:gd name="T4" fmla="*/ 1974 w 2108"/>
              <a:gd name="T5" fmla="*/ 15211 h 19024"/>
              <a:gd name="T6" fmla="*/ 1815 w 2108"/>
              <a:gd name="T7" fmla="*/ 15926 h 19024"/>
              <a:gd name="T8" fmla="*/ 1593 w 2108"/>
              <a:gd name="T9" fmla="*/ 16623 h 19024"/>
              <a:gd name="T10" fmla="*/ 1310 w 2108"/>
              <a:gd name="T11" fmla="*/ 17302 h 19024"/>
              <a:gd name="T12" fmla="*/ 983 w 2108"/>
              <a:gd name="T13" fmla="*/ 17955 h 19024"/>
              <a:gd name="T14" fmla="*/ 602 w 2108"/>
              <a:gd name="T15" fmla="*/ 18564 h 19024"/>
              <a:gd name="T16" fmla="*/ 266 w 2108"/>
              <a:gd name="T17" fmla="*/ 19023 h 19024"/>
              <a:gd name="T18" fmla="*/ 363 w 2108"/>
              <a:gd name="T19" fmla="*/ 18838 h 19024"/>
              <a:gd name="T20" fmla="*/ 948 w 2108"/>
              <a:gd name="T21" fmla="*/ 17938 h 19024"/>
              <a:gd name="T22" fmla="*/ 1283 w 2108"/>
              <a:gd name="T23" fmla="*/ 17294 h 19024"/>
              <a:gd name="T24" fmla="*/ 1567 w 2108"/>
              <a:gd name="T25" fmla="*/ 16614 h 19024"/>
              <a:gd name="T26" fmla="*/ 1779 w 2108"/>
              <a:gd name="T27" fmla="*/ 15917 h 19024"/>
              <a:gd name="T28" fmla="*/ 1939 w 2108"/>
              <a:gd name="T29" fmla="*/ 15202 h 19024"/>
              <a:gd name="T30" fmla="*/ 2045 w 2108"/>
              <a:gd name="T31" fmla="*/ 14452 h 19024"/>
              <a:gd name="T32" fmla="*/ 2072 w 2108"/>
              <a:gd name="T33" fmla="*/ 13693 h 19024"/>
              <a:gd name="T34" fmla="*/ 2063 w 2108"/>
              <a:gd name="T35" fmla="*/ 5188 h 19024"/>
              <a:gd name="T36" fmla="*/ 1992 w 2108"/>
              <a:gd name="T37" fmla="*/ 4412 h 19024"/>
              <a:gd name="T38" fmla="*/ 1841 w 2108"/>
              <a:gd name="T39" fmla="*/ 3635 h 19024"/>
              <a:gd name="T40" fmla="*/ 1638 w 2108"/>
              <a:gd name="T41" fmla="*/ 2903 h 19024"/>
              <a:gd name="T42" fmla="*/ 1372 w 2108"/>
              <a:gd name="T43" fmla="*/ 2179 h 19024"/>
              <a:gd name="T44" fmla="*/ 1045 w 2108"/>
              <a:gd name="T45" fmla="*/ 1509 h 19024"/>
              <a:gd name="T46" fmla="*/ 655 w 2108"/>
              <a:gd name="T47" fmla="*/ 865 h 19024"/>
              <a:gd name="T48" fmla="*/ 221 w 2108"/>
              <a:gd name="T49" fmla="*/ 247 h 19024"/>
              <a:gd name="T50" fmla="*/ 53 w 2108"/>
              <a:gd name="T51" fmla="*/ 0 h 19024"/>
              <a:gd name="T52" fmla="*/ 469 w 2108"/>
              <a:gd name="T53" fmla="*/ 529 h 19024"/>
              <a:gd name="T54" fmla="*/ 886 w 2108"/>
              <a:gd name="T55" fmla="*/ 1165 h 19024"/>
              <a:gd name="T56" fmla="*/ 1239 w 2108"/>
              <a:gd name="T57" fmla="*/ 1827 h 19024"/>
              <a:gd name="T58" fmla="*/ 1540 w 2108"/>
              <a:gd name="T59" fmla="*/ 2524 h 19024"/>
              <a:gd name="T60" fmla="*/ 1788 w 2108"/>
              <a:gd name="T61" fmla="*/ 3256 h 19024"/>
              <a:gd name="T62" fmla="*/ 1965 w 2108"/>
              <a:gd name="T63" fmla="*/ 4006 h 19024"/>
              <a:gd name="T64" fmla="*/ 2072 w 2108"/>
              <a:gd name="T65" fmla="*/ 4791 h 19024"/>
              <a:gd name="T66" fmla="*/ 2107 w 2108"/>
              <a:gd name="T67" fmla="*/ 5594 h 19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8" h="19024">
                <a:moveTo>
                  <a:pt x="2107" y="5594"/>
                </a:moveTo>
                <a:lnTo>
                  <a:pt x="2107" y="13693"/>
                </a:lnTo>
                <a:lnTo>
                  <a:pt x="2098" y="14082"/>
                </a:lnTo>
                <a:lnTo>
                  <a:pt x="2080" y="14452"/>
                </a:lnTo>
                <a:lnTo>
                  <a:pt x="2036" y="14832"/>
                </a:lnTo>
                <a:lnTo>
                  <a:pt x="1974" y="15211"/>
                </a:lnTo>
                <a:lnTo>
                  <a:pt x="1903" y="15573"/>
                </a:lnTo>
                <a:lnTo>
                  <a:pt x="1815" y="15926"/>
                </a:lnTo>
                <a:lnTo>
                  <a:pt x="1708" y="16279"/>
                </a:lnTo>
                <a:lnTo>
                  <a:pt x="1593" y="16623"/>
                </a:lnTo>
                <a:lnTo>
                  <a:pt x="1460" y="16976"/>
                </a:lnTo>
                <a:lnTo>
                  <a:pt x="1310" y="17302"/>
                </a:lnTo>
                <a:lnTo>
                  <a:pt x="1159" y="17629"/>
                </a:lnTo>
                <a:lnTo>
                  <a:pt x="983" y="17955"/>
                </a:lnTo>
                <a:lnTo>
                  <a:pt x="797" y="18264"/>
                </a:lnTo>
                <a:lnTo>
                  <a:pt x="602" y="18564"/>
                </a:lnTo>
                <a:lnTo>
                  <a:pt x="390" y="18864"/>
                </a:lnTo>
                <a:lnTo>
                  <a:pt x="266" y="19023"/>
                </a:lnTo>
                <a:lnTo>
                  <a:pt x="221" y="19023"/>
                </a:lnTo>
                <a:lnTo>
                  <a:pt x="363" y="18838"/>
                </a:lnTo>
                <a:lnTo>
                  <a:pt x="771" y="18247"/>
                </a:lnTo>
                <a:lnTo>
                  <a:pt x="948" y="17938"/>
                </a:lnTo>
                <a:lnTo>
                  <a:pt x="1124" y="17611"/>
                </a:lnTo>
                <a:lnTo>
                  <a:pt x="1283" y="17294"/>
                </a:lnTo>
                <a:lnTo>
                  <a:pt x="1425" y="16958"/>
                </a:lnTo>
                <a:lnTo>
                  <a:pt x="1567" y="16614"/>
                </a:lnTo>
                <a:lnTo>
                  <a:pt x="1682" y="16270"/>
                </a:lnTo>
                <a:lnTo>
                  <a:pt x="1779" y="15917"/>
                </a:lnTo>
                <a:lnTo>
                  <a:pt x="1868" y="15564"/>
                </a:lnTo>
                <a:lnTo>
                  <a:pt x="1939" y="15202"/>
                </a:lnTo>
                <a:lnTo>
                  <a:pt x="2001" y="14823"/>
                </a:lnTo>
                <a:lnTo>
                  <a:pt x="2045" y="14452"/>
                </a:lnTo>
                <a:lnTo>
                  <a:pt x="2063" y="14082"/>
                </a:lnTo>
                <a:lnTo>
                  <a:pt x="2072" y="13693"/>
                </a:lnTo>
                <a:lnTo>
                  <a:pt x="2072" y="5594"/>
                </a:lnTo>
                <a:lnTo>
                  <a:pt x="2063" y="5188"/>
                </a:lnTo>
                <a:lnTo>
                  <a:pt x="2036" y="4791"/>
                </a:lnTo>
                <a:lnTo>
                  <a:pt x="1992" y="4412"/>
                </a:lnTo>
                <a:lnTo>
                  <a:pt x="1930" y="4015"/>
                </a:lnTo>
                <a:lnTo>
                  <a:pt x="1841" y="3635"/>
                </a:lnTo>
                <a:lnTo>
                  <a:pt x="1753" y="3265"/>
                </a:lnTo>
                <a:lnTo>
                  <a:pt x="1638" y="2903"/>
                </a:lnTo>
                <a:lnTo>
                  <a:pt x="1514" y="2541"/>
                </a:lnTo>
                <a:lnTo>
                  <a:pt x="1372" y="2179"/>
                </a:lnTo>
                <a:lnTo>
                  <a:pt x="1212" y="1835"/>
                </a:lnTo>
                <a:lnTo>
                  <a:pt x="1045" y="1509"/>
                </a:lnTo>
                <a:lnTo>
                  <a:pt x="850" y="1182"/>
                </a:lnTo>
                <a:lnTo>
                  <a:pt x="655" y="865"/>
                </a:lnTo>
                <a:lnTo>
                  <a:pt x="434" y="547"/>
                </a:lnTo>
                <a:lnTo>
                  <a:pt x="221" y="247"/>
                </a:lnTo>
                <a:lnTo>
                  <a:pt x="0" y="0"/>
                </a:lnTo>
                <a:lnTo>
                  <a:pt x="53" y="0"/>
                </a:lnTo>
                <a:lnTo>
                  <a:pt x="248" y="229"/>
                </a:lnTo>
                <a:lnTo>
                  <a:pt x="469" y="529"/>
                </a:lnTo>
                <a:lnTo>
                  <a:pt x="682" y="838"/>
                </a:lnTo>
                <a:lnTo>
                  <a:pt x="886" y="1165"/>
                </a:lnTo>
                <a:lnTo>
                  <a:pt x="1071" y="1491"/>
                </a:lnTo>
                <a:lnTo>
                  <a:pt x="1239" y="1827"/>
                </a:lnTo>
                <a:lnTo>
                  <a:pt x="1407" y="2171"/>
                </a:lnTo>
                <a:lnTo>
                  <a:pt x="1540" y="2524"/>
                </a:lnTo>
                <a:lnTo>
                  <a:pt x="1673" y="2885"/>
                </a:lnTo>
                <a:lnTo>
                  <a:pt x="1788" y="3256"/>
                </a:lnTo>
                <a:lnTo>
                  <a:pt x="1877" y="3635"/>
                </a:lnTo>
                <a:lnTo>
                  <a:pt x="1965" y="4006"/>
                </a:lnTo>
                <a:lnTo>
                  <a:pt x="2027" y="4403"/>
                </a:lnTo>
                <a:lnTo>
                  <a:pt x="2072" y="4791"/>
                </a:lnTo>
                <a:lnTo>
                  <a:pt x="2098" y="5188"/>
                </a:lnTo>
                <a:lnTo>
                  <a:pt x="2107" y="5594"/>
                </a:lnTo>
              </a:path>
            </a:pathLst>
          </a:custGeom>
          <a:solidFill>
            <a:srgbClr val="D6DEE3"/>
          </a:solidFill>
          <a:ln>
            <a:noFill/>
          </a:ln>
          <a:effectLst/>
        </p:spPr>
        <p:txBody>
          <a:bodyPr wrap="none" anchor="ctr"/>
          <a:lstStyle/>
          <a:p>
            <a:endParaRPr lang="en-US"/>
          </a:p>
        </p:txBody>
      </p:sp>
      <p:sp>
        <p:nvSpPr>
          <p:cNvPr id="18" name="Text Placeholder 21">
            <a:extLst>
              <a:ext uri="{FF2B5EF4-FFF2-40B4-BE49-F238E27FC236}">
                <a16:creationId xmlns:a16="http://schemas.microsoft.com/office/drawing/2014/main" id="{45A275FB-D0F8-D1D4-6AF5-7199DB6CF0C2}"/>
              </a:ext>
            </a:extLst>
          </p:cNvPr>
          <p:cNvSpPr>
            <a:spLocks noGrp="1"/>
          </p:cNvSpPr>
          <p:nvPr>
            <p:ph type="body" sz="quarter" idx="11" hasCustomPrompt="1"/>
          </p:nvPr>
        </p:nvSpPr>
        <p:spPr>
          <a:xfrm>
            <a:off x="228600" y="2897188"/>
            <a:ext cx="5800725" cy="2589212"/>
          </a:xfrm>
          <a:prstGeom prst="rect">
            <a:avLst/>
          </a:prstGeom>
        </p:spPr>
        <p:txBody>
          <a:bodyPr/>
          <a:lstStyle>
            <a:lvl1pPr marL="457200" indent="-457200">
              <a:lnSpc>
                <a:spcPct val="100000"/>
              </a:lnSpc>
              <a:buFont typeface="+mj-lt"/>
              <a:buAutoNum type="arabicPeriod"/>
              <a:defRPr sz="1800" b="0" i="0">
                <a:solidFill>
                  <a:schemeClr val="tx1"/>
                </a:solidFill>
                <a:latin typeface="Arial" panose="020B0604020202020204" pitchFamily="34" charset="0"/>
                <a:cs typeface="Arial" panose="020B0604020202020204" pitchFamily="34" charset="0"/>
              </a:defRPr>
            </a:lvl1pPr>
          </a:lstStyle>
          <a:p>
            <a:pPr lvl="0"/>
            <a:r>
              <a:rPr lang="en-GB" dirty="0"/>
              <a:t>Content A</a:t>
            </a:r>
          </a:p>
          <a:p>
            <a:pPr lvl="0"/>
            <a:r>
              <a:rPr lang="en-GB" dirty="0"/>
              <a:t>Content B</a:t>
            </a:r>
          </a:p>
          <a:p>
            <a:pPr lvl="0"/>
            <a:r>
              <a:rPr lang="en-GB" dirty="0"/>
              <a:t>Content C</a:t>
            </a:r>
          </a:p>
          <a:p>
            <a:pPr lvl="0"/>
            <a:r>
              <a:rPr lang="en-GB" dirty="0"/>
              <a:t>Content D</a:t>
            </a:r>
          </a:p>
          <a:p>
            <a:pPr lvl="0"/>
            <a:r>
              <a:rPr lang="en-GB" dirty="0"/>
              <a:t>Content E</a:t>
            </a:r>
          </a:p>
          <a:p>
            <a:pPr lvl="0"/>
            <a:endParaRPr lang="en-GB" dirty="0"/>
          </a:p>
        </p:txBody>
      </p:sp>
      <p:sp>
        <p:nvSpPr>
          <p:cNvPr id="19" name="Text Placeholder 23">
            <a:extLst>
              <a:ext uri="{FF2B5EF4-FFF2-40B4-BE49-F238E27FC236}">
                <a16:creationId xmlns:a16="http://schemas.microsoft.com/office/drawing/2014/main" id="{4DE685AB-3E83-F68B-C554-D6C60B8B50AD}"/>
              </a:ext>
            </a:extLst>
          </p:cNvPr>
          <p:cNvSpPr>
            <a:spLocks noGrp="1"/>
          </p:cNvSpPr>
          <p:nvPr>
            <p:ph type="body" sz="quarter" idx="12" hasCustomPrompt="1"/>
          </p:nvPr>
        </p:nvSpPr>
        <p:spPr>
          <a:xfrm>
            <a:off x="215900" y="1879600"/>
            <a:ext cx="5156200" cy="1284288"/>
          </a:xfrm>
          <a:prstGeom prst="rect">
            <a:avLst/>
          </a:prstGeom>
        </p:spPr>
        <p:txBody>
          <a:bodyPr/>
          <a:lstStyle>
            <a:lvl1pPr marL="0" indent="0">
              <a:buNone/>
              <a:defRPr sz="4000" b="1" i="0">
                <a:solidFill>
                  <a:schemeClr val="tx1"/>
                </a:solidFill>
                <a:latin typeface="Arial" panose="020B0604020202020204" pitchFamily="34" charset="0"/>
                <a:cs typeface="Arial" panose="020B0604020202020204" pitchFamily="34" charset="0"/>
              </a:defRPr>
            </a:lvl1pPr>
          </a:lstStyle>
          <a:p>
            <a:pPr lvl="0"/>
            <a:r>
              <a:rPr lang="en-GB" dirty="0"/>
              <a:t>Divider Subject</a:t>
            </a:r>
            <a:endParaRPr lang="en-US" dirty="0"/>
          </a:p>
        </p:txBody>
      </p:sp>
    </p:spTree>
    <p:extLst>
      <p:ext uri="{BB962C8B-B14F-4D97-AF65-F5344CB8AC3E}">
        <p14:creationId xmlns:p14="http://schemas.microsoft.com/office/powerpoint/2010/main" val="4247573639"/>
      </p:ext>
    </p:extLst>
  </p:cSld>
  <p:clrMapOvr>
    <a:masterClrMapping/>
  </p:clrMapOvr>
  <p:extLst>
    <p:ext uri="{DCECCB84-F9BA-43D5-87BE-67443E8EF086}">
      <p15:sldGuideLst xmlns:p15="http://schemas.microsoft.com/office/powerpoint/2012/main">
        <p15:guide id="1" pos="21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_ Plain">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30771FA-C2A9-C377-DA6B-E76DFBDBBB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30" y="0"/>
            <a:ext cx="12185870" cy="6858000"/>
          </a:xfrm>
          <a:prstGeom prst="rect">
            <a:avLst/>
          </a:prstGeom>
        </p:spPr>
      </p:pic>
      <p:pic>
        <p:nvPicPr>
          <p:cNvPr id="15" name="Picture 14">
            <a:extLst>
              <a:ext uri="{FF2B5EF4-FFF2-40B4-BE49-F238E27FC236}">
                <a16:creationId xmlns:a16="http://schemas.microsoft.com/office/drawing/2014/main" id="{5088A73E-BFB4-0B76-61BD-22437662B38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5823" y="5439528"/>
            <a:ext cx="1040563" cy="1040563"/>
          </a:xfrm>
          <a:prstGeom prst="rect">
            <a:avLst/>
          </a:prstGeom>
        </p:spPr>
      </p:pic>
      <p:pic>
        <p:nvPicPr>
          <p:cNvPr id="17" name="Picture 16">
            <a:extLst>
              <a:ext uri="{FF2B5EF4-FFF2-40B4-BE49-F238E27FC236}">
                <a16:creationId xmlns:a16="http://schemas.microsoft.com/office/drawing/2014/main" id="{536AD48B-9C19-EE12-F7EA-191A2E81A8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84553" y="5667816"/>
            <a:ext cx="1271182" cy="821884"/>
          </a:xfrm>
          <a:prstGeom prst="rect">
            <a:avLst/>
          </a:prstGeom>
        </p:spPr>
      </p:pic>
      <p:sp>
        <p:nvSpPr>
          <p:cNvPr id="14" name="Text Placeholder 2">
            <a:extLst>
              <a:ext uri="{FF2B5EF4-FFF2-40B4-BE49-F238E27FC236}">
                <a16:creationId xmlns:a16="http://schemas.microsoft.com/office/drawing/2014/main" id="{15141E6C-C69E-2F4C-6201-494038919955}"/>
              </a:ext>
            </a:extLst>
          </p:cNvPr>
          <p:cNvSpPr>
            <a:spLocks noGrp="1"/>
          </p:cNvSpPr>
          <p:nvPr>
            <p:ph type="body" sz="quarter" idx="14" hasCustomPrompt="1"/>
          </p:nvPr>
        </p:nvSpPr>
        <p:spPr>
          <a:xfrm>
            <a:off x="223493" y="1084992"/>
            <a:ext cx="5241925" cy="919306"/>
          </a:xfrm>
          <a:prstGeom prst="rect">
            <a:avLst/>
          </a:prstGeom>
        </p:spPr>
        <p:txBody>
          <a:bodyPr/>
          <a:lstStyle>
            <a:lvl1pPr marL="0" indent="0">
              <a:buNone/>
              <a:defRPr sz="5400" b="1">
                <a:solidFill>
                  <a:schemeClr val="bg1"/>
                </a:solidFill>
              </a:defRPr>
            </a:lvl1pPr>
          </a:lstStyle>
          <a:p>
            <a:pPr lvl="0"/>
            <a:r>
              <a:rPr lang="en-GB" dirty="0"/>
              <a:t>End Title</a:t>
            </a:r>
            <a:endParaRPr lang="en-US" dirty="0"/>
          </a:p>
        </p:txBody>
      </p:sp>
      <p:sp>
        <p:nvSpPr>
          <p:cNvPr id="16" name="Text Placeholder 6">
            <a:extLst>
              <a:ext uri="{FF2B5EF4-FFF2-40B4-BE49-F238E27FC236}">
                <a16:creationId xmlns:a16="http://schemas.microsoft.com/office/drawing/2014/main" id="{0350FC95-85D9-941F-8FC3-C1E7D079F6E5}"/>
              </a:ext>
            </a:extLst>
          </p:cNvPr>
          <p:cNvSpPr>
            <a:spLocks noGrp="1"/>
          </p:cNvSpPr>
          <p:nvPr>
            <p:ph type="body" sz="quarter" idx="15" hasCustomPrompt="1"/>
          </p:nvPr>
        </p:nvSpPr>
        <p:spPr>
          <a:xfrm>
            <a:off x="254420" y="2042219"/>
            <a:ext cx="5241925" cy="854075"/>
          </a:xfrm>
          <a:prstGeom prst="rect">
            <a:avLst/>
          </a:prstGeom>
        </p:spPr>
        <p:txBody>
          <a:bodyPr/>
          <a:lstStyle>
            <a:lvl1pPr marL="0" indent="0">
              <a:buNone/>
              <a:defRPr sz="1800" b="1" i="0" spc="40" baseline="0">
                <a:solidFill>
                  <a:schemeClr val="bg1"/>
                </a:solidFill>
                <a:latin typeface="Arial" panose="020B0604020202020204" pitchFamily="34" charset="0"/>
                <a:cs typeface="Arial" panose="020B0604020202020204" pitchFamily="34" charset="0"/>
              </a:defRPr>
            </a:lvl1pPr>
          </a:lstStyle>
          <a:p>
            <a:pPr lvl="0"/>
            <a:r>
              <a:rPr lang="en-GB" dirty="0"/>
              <a:t>Subtitle: Lorem Ipsum</a:t>
            </a:r>
            <a:endParaRPr lang="en-US" dirty="0"/>
          </a:p>
        </p:txBody>
      </p:sp>
      <p:sp>
        <p:nvSpPr>
          <p:cNvPr id="28" name="Subtitle 2">
            <a:extLst>
              <a:ext uri="{FF2B5EF4-FFF2-40B4-BE49-F238E27FC236}">
                <a16:creationId xmlns:a16="http://schemas.microsoft.com/office/drawing/2014/main" id="{3F08E949-2C2E-50FD-14AE-31F977F73A49}"/>
              </a:ext>
            </a:extLst>
          </p:cNvPr>
          <p:cNvSpPr txBox="1">
            <a:spLocks/>
          </p:cNvSpPr>
          <p:nvPr userDrawn="1"/>
        </p:nvSpPr>
        <p:spPr>
          <a:xfrm>
            <a:off x="1447314" y="5649162"/>
            <a:ext cx="3848027" cy="5111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1600" b="1" dirty="0">
                <a:solidFill>
                  <a:schemeClr val="bg1"/>
                </a:solidFill>
              </a:rPr>
              <a:t>www.pdpc.gov.sg</a:t>
            </a:r>
          </a:p>
          <a:p>
            <a:pPr lvl="0" algn="l"/>
            <a:r>
              <a:rPr lang="en-GB" sz="1600" dirty="0">
                <a:solidFill>
                  <a:schemeClr val="bg1"/>
                </a:solidFill>
              </a:rPr>
              <a:t>Scan the QR code </a:t>
            </a:r>
            <a:br>
              <a:rPr lang="en-GB" sz="1600" dirty="0">
                <a:solidFill>
                  <a:schemeClr val="bg1"/>
                </a:solidFill>
              </a:rPr>
            </a:br>
            <a:r>
              <a:rPr lang="en-GB" sz="1600" dirty="0">
                <a:solidFill>
                  <a:schemeClr val="bg1"/>
                </a:solidFill>
              </a:rPr>
              <a:t>for more information.</a:t>
            </a:r>
            <a:endParaRPr lang="en-US" sz="1600" dirty="0">
              <a:solidFill>
                <a:schemeClr val="bg1"/>
              </a:solidFill>
            </a:endParaRPr>
          </a:p>
        </p:txBody>
      </p:sp>
      <p:sp>
        <p:nvSpPr>
          <p:cNvPr id="29" name="Subtitle 2">
            <a:extLst>
              <a:ext uri="{FF2B5EF4-FFF2-40B4-BE49-F238E27FC236}">
                <a16:creationId xmlns:a16="http://schemas.microsoft.com/office/drawing/2014/main" id="{ECF375F7-CC49-25AD-E39F-C8BEC84DABAF}"/>
              </a:ext>
            </a:extLst>
          </p:cNvPr>
          <p:cNvSpPr txBox="1">
            <a:spLocks/>
          </p:cNvSpPr>
          <p:nvPr userDrawn="1"/>
        </p:nvSpPr>
        <p:spPr>
          <a:xfrm>
            <a:off x="7802880" y="577240"/>
            <a:ext cx="4152827" cy="2516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1200" dirty="0">
                <a:solidFill>
                  <a:schemeClr val="bg1"/>
                </a:solidFill>
                <a:latin typeface="Arial" panose="020B0604020202020204" pitchFamily="34" charset="0"/>
                <a:cs typeface="Arial" panose="020B0604020202020204" pitchFamily="34" charset="0"/>
              </a:rPr>
              <a:t>© </a:t>
            </a:r>
            <a:fld id="{0157B191-3BFA-4C84-BEFD-383F493DC3B4}" type="datetimeyyyy">
              <a:rPr lang="en-SG" sz="1200" smtClean="0">
                <a:solidFill>
                  <a:schemeClr val="bg1"/>
                </a:solidFill>
                <a:latin typeface="Arial" panose="020B0604020202020204" pitchFamily="34" charset="0"/>
                <a:cs typeface="Arial" panose="020B0604020202020204" pitchFamily="34" charset="0"/>
              </a:rPr>
              <a:t>2023</a:t>
            </a:fld>
            <a:r>
              <a:rPr lang="en-SG"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PDPC Singapore. All rights reserved</a:t>
            </a:r>
          </a:p>
        </p:txBody>
      </p:sp>
      <p:sp>
        <p:nvSpPr>
          <p:cNvPr id="30" name="Text Placeholder 6">
            <a:extLst>
              <a:ext uri="{FF2B5EF4-FFF2-40B4-BE49-F238E27FC236}">
                <a16:creationId xmlns:a16="http://schemas.microsoft.com/office/drawing/2014/main" id="{BC0546CD-0C21-7EBE-66A7-F820B4989679}"/>
              </a:ext>
            </a:extLst>
          </p:cNvPr>
          <p:cNvSpPr>
            <a:spLocks noGrp="1"/>
          </p:cNvSpPr>
          <p:nvPr>
            <p:ph type="body" sz="quarter" idx="17" hasCustomPrompt="1"/>
          </p:nvPr>
        </p:nvSpPr>
        <p:spPr>
          <a:xfrm>
            <a:off x="10704937" y="368300"/>
            <a:ext cx="1271182" cy="343168"/>
          </a:xfrm>
          <a:prstGeom prst="rect">
            <a:avLst/>
          </a:prstGeom>
        </p:spPr>
        <p:txBody>
          <a:bodyPr/>
          <a:lstStyle>
            <a:lvl1pPr marL="0" indent="0" algn="r">
              <a:buNone/>
              <a:defRPr sz="1200" b="1" i="0" spc="20" baseline="0">
                <a:solidFill>
                  <a:schemeClr val="bg1"/>
                </a:solidFill>
                <a:latin typeface="Arial" panose="020B0604020202020204" pitchFamily="34" charset="0"/>
                <a:cs typeface="Arial" panose="020B0604020202020204" pitchFamily="34" charset="0"/>
              </a:defRPr>
            </a:lvl1pPr>
          </a:lstStyle>
          <a:p>
            <a:pPr lvl="0"/>
            <a:r>
              <a:rPr lang="en-GB" dirty="0"/>
              <a:t>Confidential</a:t>
            </a:r>
            <a:endParaRPr lang="en-US" dirty="0"/>
          </a:p>
        </p:txBody>
      </p:sp>
    </p:spTree>
    <p:extLst>
      <p:ext uri="{BB962C8B-B14F-4D97-AF65-F5344CB8AC3E}">
        <p14:creationId xmlns:p14="http://schemas.microsoft.com/office/powerpoint/2010/main" val="998499809"/>
      </p:ext>
    </p:extLst>
  </p:cSld>
  <p:clrMapOvr>
    <a:masterClrMapping/>
  </p:clrMapOvr>
  <p:extLst>
    <p:ext uri="{DCECCB84-F9BA-43D5-87BE-67443E8EF086}">
      <p15:sldGuideLst xmlns:p15="http://schemas.microsoft.com/office/powerpoint/2012/main">
        <p15:guide id="1" orient="horz" pos="4065" userDrawn="1">
          <p15:clr>
            <a:srgbClr val="FBAE40"/>
          </p15:clr>
        </p15:guide>
        <p15:guide id="2" pos="21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_ Plain (with Socials)">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30771FA-C2A9-C377-DA6B-E76DFBDBBB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30" y="0"/>
            <a:ext cx="12185870" cy="6858000"/>
          </a:xfrm>
          <a:prstGeom prst="rect">
            <a:avLst/>
          </a:prstGeom>
        </p:spPr>
      </p:pic>
      <p:pic>
        <p:nvPicPr>
          <p:cNvPr id="15" name="Picture 14">
            <a:extLst>
              <a:ext uri="{FF2B5EF4-FFF2-40B4-BE49-F238E27FC236}">
                <a16:creationId xmlns:a16="http://schemas.microsoft.com/office/drawing/2014/main" id="{5088A73E-BFB4-0B76-61BD-22437662B38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5823" y="5439528"/>
            <a:ext cx="1040563" cy="1040563"/>
          </a:xfrm>
          <a:prstGeom prst="rect">
            <a:avLst/>
          </a:prstGeom>
        </p:spPr>
      </p:pic>
      <p:pic>
        <p:nvPicPr>
          <p:cNvPr id="17" name="Picture 16">
            <a:extLst>
              <a:ext uri="{FF2B5EF4-FFF2-40B4-BE49-F238E27FC236}">
                <a16:creationId xmlns:a16="http://schemas.microsoft.com/office/drawing/2014/main" id="{536AD48B-9C19-EE12-F7EA-191A2E81A8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84553" y="5667816"/>
            <a:ext cx="1271182" cy="821884"/>
          </a:xfrm>
          <a:prstGeom prst="rect">
            <a:avLst/>
          </a:prstGeom>
        </p:spPr>
      </p:pic>
      <p:pic>
        <p:nvPicPr>
          <p:cNvPr id="31" name="Picture 30" descr="A picture containing text, clipart&#10;&#10;Description automatically generated">
            <a:extLst>
              <a:ext uri="{FF2B5EF4-FFF2-40B4-BE49-F238E27FC236}">
                <a16:creationId xmlns:a16="http://schemas.microsoft.com/office/drawing/2014/main" id="{F198BFE5-F477-726C-80D9-E493215C0A5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1223" y="4274478"/>
            <a:ext cx="257452" cy="257452"/>
          </a:xfrm>
          <a:prstGeom prst="rect">
            <a:avLst/>
          </a:prstGeom>
        </p:spPr>
      </p:pic>
      <p:pic>
        <p:nvPicPr>
          <p:cNvPr id="32" name="Picture 31" descr="Icon&#10;&#10;Description automatically generated">
            <a:extLst>
              <a:ext uri="{FF2B5EF4-FFF2-40B4-BE49-F238E27FC236}">
                <a16:creationId xmlns:a16="http://schemas.microsoft.com/office/drawing/2014/main" id="{8C2314B6-9B7C-1AFC-0E4C-C6B5402C35A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1223" y="3918235"/>
            <a:ext cx="257452" cy="257452"/>
          </a:xfrm>
          <a:prstGeom prst="rect">
            <a:avLst/>
          </a:prstGeom>
        </p:spPr>
      </p:pic>
      <p:pic>
        <p:nvPicPr>
          <p:cNvPr id="33" name="Picture 32" descr="Icon&#10;&#10;Description automatically generated">
            <a:extLst>
              <a:ext uri="{FF2B5EF4-FFF2-40B4-BE49-F238E27FC236}">
                <a16:creationId xmlns:a16="http://schemas.microsoft.com/office/drawing/2014/main" id="{B8EED7C9-024D-5428-8600-D070B9E1D4D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31223" y="3532026"/>
            <a:ext cx="257452" cy="257452"/>
          </a:xfrm>
          <a:prstGeom prst="rect">
            <a:avLst/>
          </a:prstGeom>
        </p:spPr>
      </p:pic>
      <p:pic>
        <p:nvPicPr>
          <p:cNvPr id="34" name="Picture 33" descr="A picture containing text, clipart&#10;&#10;Description automatically generated">
            <a:extLst>
              <a:ext uri="{FF2B5EF4-FFF2-40B4-BE49-F238E27FC236}">
                <a16:creationId xmlns:a16="http://schemas.microsoft.com/office/drawing/2014/main" id="{258FF967-C469-1304-E66D-8D6E6A400D12}"/>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31223" y="3172635"/>
            <a:ext cx="257452" cy="257452"/>
          </a:xfrm>
          <a:prstGeom prst="rect">
            <a:avLst/>
          </a:prstGeom>
        </p:spPr>
      </p:pic>
      <p:sp>
        <p:nvSpPr>
          <p:cNvPr id="14" name="Text Placeholder 2">
            <a:extLst>
              <a:ext uri="{FF2B5EF4-FFF2-40B4-BE49-F238E27FC236}">
                <a16:creationId xmlns:a16="http://schemas.microsoft.com/office/drawing/2014/main" id="{15141E6C-C69E-2F4C-6201-494038919955}"/>
              </a:ext>
            </a:extLst>
          </p:cNvPr>
          <p:cNvSpPr>
            <a:spLocks noGrp="1"/>
          </p:cNvSpPr>
          <p:nvPr>
            <p:ph type="body" sz="quarter" idx="14" hasCustomPrompt="1"/>
          </p:nvPr>
        </p:nvSpPr>
        <p:spPr>
          <a:xfrm>
            <a:off x="223493" y="1084992"/>
            <a:ext cx="5241925" cy="919306"/>
          </a:xfrm>
          <a:prstGeom prst="rect">
            <a:avLst/>
          </a:prstGeom>
        </p:spPr>
        <p:txBody>
          <a:bodyPr/>
          <a:lstStyle>
            <a:lvl1pPr marL="0" indent="0">
              <a:buNone/>
              <a:defRPr sz="5400" b="1">
                <a:solidFill>
                  <a:schemeClr val="bg1"/>
                </a:solidFill>
              </a:defRPr>
            </a:lvl1pPr>
          </a:lstStyle>
          <a:p>
            <a:pPr lvl="0"/>
            <a:r>
              <a:rPr lang="en-GB" dirty="0"/>
              <a:t>End Title</a:t>
            </a:r>
            <a:endParaRPr lang="en-US" dirty="0"/>
          </a:p>
        </p:txBody>
      </p:sp>
      <p:sp>
        <p:nvSpPr>
          <p:cNvPr id="16" name="Text Placeholder 6">
            <a:extLst>
              <a:ext uri="{FF2B5EF4-FFF2-40B4-BE49-F238E27FC236}">
                <a16:creationId xmlns:a16="http://schemas.microsoft.com/office/drawing/2014/main" id="{0350FC95-85D9-941F-8FC3-C1E7D079F6E5}"/>
              </a:ext>
            </a:extLst>
          </p:cNvPr>
          <p:cNvSpPr>
            <a:spLocks noGrp="1"/>
          </p:cNvSpPr>
          <p:nvPr>
            <p:ph type="body" sz="quarter" idx="15" hasCustomPrompt="1"/>
          </p:nvPr>
        </p:nvSpPr>
        <p:spPr>
          <a:xfrm>
            <a:off x="254420" y="2042219"/>
            <a:ext cx="5241925" cy="854075"/>
          </a:xfrm>
          <a:prstGeom prst="rect">
            <a:avLst/>
          </a:prstGeom>
        </p:spPr>
        <p:txBody>
          <a:bodyPr/>
          <a:lstStyle>
            <a:lvl1pPr marL="0" indent="0">
              <a:buNone/>
              <a:defRPr sz="1800" b="1" i="0" spc="40" baseline="0">
                <a:solidFill>
                  <a:schemeClr val="bg1"/>
                </a:solidFill>
                <a:latin typeface="Arial" panose="020B0604020202020204" pitchFamily="34" charset="0"/>
                <a:cs typeface="Arial" panose="020B0604020202020204" pitchFamily="34" charset="0"/>
              </a:defRPr>
            </a:lvl1pPr>
          </a:lstStyle>
          <a:p>
            <a:pPr lvl="0"/>
            <a:r>
              <a:rPr lang="en-GB" dirty="0"/>
              <a:t>Subtitle: Lorem Ipsum</a:t>
            </a:r>
            <a:endParaRPr lang="en-US" dirty="0"/>
          </a:p>
        </p:txBody>
      </p:sp>
      <p:sp>
        <p:nvSpPr>
          <p:cNvPr id="24" name="Subtitle 2">
            <a:extLst>
              <a:ext uri="{FF2B5EF4-FFF2-40B4-BE49-F238E27FC236}">
                <a16:creationId xmlns:a16="http://schemas.microsoft.com/office/drawing/2014/main" id="{EEF2ED3E-0001-EABF-F139-FA8B589B55FF}"/>
              </a:ext>
            </a:extLst>
          </p:cNvPr>
          <p:cNvSpPr txBox="1">
            <a:spLocks/>
          </p:cNvSpPr>
          <p:nvPr userDrawn="1"/>
        </p:nvSpPr>
        <p:spPr>
          <a:xfrm>
            <a:off x="920441" y="3156718"/>
            <a:ext cx="3848027" cy="2574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1600" dirty="0">
                <a:solidFill>
                  <a:schemeClr val="bg1"/>
                </a:solidFill>
                <a:latin typeface="+mn-lt"/>
              </a:rPr>
              <a:t>www.facebook.com/pdpcsg</a:t>
            </a:r>
          </a:p>
        </p:txBody>
      </p:sp>
      <p:sp>
        <p:nvSpPr>
          <p:cNvPr id="25" name="Subtitle 2">
            <a:extLst>
              <a:ext uri="{FF2B5EF4-FFF2-40B4-BE49-F238E27FC236}">
                <a16:creationId xmlns:a16="http://schemas.microsoft.com/office/drawing/2014/main" id="{4A86348A-F5BD-1F65-5A34-7415E419E70A}"/>
              </a:ext>
            </a:extLst>
          </p:cNvPr>
          <p:cNvSpPr txBox="1">
            <a:spLocks/>
          </p:cNvSpPr>
          <p:nvPr userDrawn="1"/>
        </p:nvSpPr>
        <p:spPr>
          <a:xfrm>
            <a:off x="913185" y="3532334"/>
            <a:ext cx="3848027" cy="2574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1600" dirty="0">
                <a:solidFill>
                  <a:schemeClr val="bg1"/>
                </a:solidFill>
                <a:latin typeface="+mn-lt"/>
              </a:rPr>
              <a:t>www.linkedin.com/company/pdpcsg</a:t>
            </a:r>
          </a:p>
        </p:txBody>
      </p:sp>
      <p:sp>
        <p:nvSpPr>
          <p:cNvPr id="26" name="Subtitle 2">
            <a:extLst>
              <a:ext uri="{FF2B5EF4-FFF2-40B4-BE49-F238E27FC236}">
                <a16:creationId xmlns:a16="http://schemas.microsoft.com/office/drawing/2014/main" id="{6ACF1C10-62A9-8E3B-C6D8-D9DE16BCDC26}"/>
              </a:ext>
            </a:extLst>
          </p:cNvPr>
          <p:cNvSpPr txBox="1">
            <a:spLocks/>
          </p:cNvSpPr>
          <p:nvPr userDrawn="1"/>
        </p:nvSpPr>
        <p:spPr>
          <a:xfrm>
            <a:off x="920441" y="3890343"/>
            <a:ext cx="3848027" cy="2574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1600" dirty="0">
                <a:solidFill>
                  <a:schemeClr val="bg1"/>
                </a:solidFill>
                <a:latin typeface="+mn-lt"/>
              </a:rPr>
              <a:t>www.instagram.com/pdpcsg</a:t>
            </a:r>
          </a:p>
        </p:txBody>
      </p:sp>
      <p:sp>
        <p:nvSpPr>
          <p:cNvPr id="27" name="Subtitle 2">
            <a:extLst>
              <a:ext uri="{FF2B5EF4-FFF2-40B4-BE49-F238E27FC236}">
                <a16:creationId xmlns:a16="http://schemas.microsoft.com/office/drawing/2014/main" id="{F0F59839-EFC9-148C-0144-A1ECB5D9AE42}"/>
              </a:ext>
            </a:extLst>
          </p:cNvPr>
          <p:cNvSpPr txBox="1">
            <a:spLocks/>
          </p:cNvSpPr>
          <p:nvPr userDrawn="1"/>
        </p:nvSpPr>
        <p:spPr>
          <a:xfrm>
            <a:off x="920441" y="4233187"/>
            <a:ext cx="3848027" cy="2574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1600" dirty="0">
                <a:solidFill>
                  <a:schemeClr val="bg1"/>
                </a:solidFill>
                <a:latin typeface="+mn-lt"/>
              </a:rPr>
              <a:t>t.me/pdpcsg</a:t>
            </a:r>
          </a:p>
        </p:txBody>
      </p:sp>
      <p:sp>
        <p:nvSpPr>
          <p:cNvPr id="28" name="Subtitle 2">
            <a:extLst>
              <a:ext uri="{FF2B5EF4-FFF2-40B4-BE49-F238E27FC236}">
                <a16:creationId xmlns:a16="http://schemas.microsoft.com/office/drawing/2014/main" id="{6BBEB2A7-C5C5-F22A-BA1E-ED3D082D45FC}"/>
              </a:ext>
            </a:extLst>
          </p:cNvPr>
          <p:cNvSpPr txBox="1">
            <a:spLocks/>
          </p:cNvSpPr>
          <p:nvPr userDrawn="1"/>
        </p:nvSpPr>
        <p:spPr>
          <a:xfrm>
            <a:off x="1447314" y="5647580"/>
            <a:ext cx="3848027" cy="5111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1600" b="1" dirty="0">
                <a:solidFill>
                  <a:schemeClr val="bg1"/>
                </a:solidFill>
              </a:rPr>
              <a:t>www.pdpc.gov.sg</a:t>
            </a:r>
          </a:p>
          <a:p>
            <a:pPr lvl="0" algn="l"/>
            <a:r>
              <a:rPr lang="en-GB" sz="1600" dirty="0">
                <a:solidFill>
                  <a:schemeClr val="bg1"/>
                </a:solidFill>
              </a:rPr>
              <a:t>Scan the QR code </a:t>
            </a:r>
            <a:br>
              <a:rPr lang="en-GB" sz="1600" dirty="0">
                <a:solidFill>
                  <a:schemeClr val="bg1"/>
                </a:solidFill>
              </a:rPr>
            </a:br>
            <a:r>
              <a:rPr lang="en-GB" sz="1600" dirty="0">
                <a:solidFill>
                  <a:schemeClr val="bg1"/>
                </a:solidFill>
              </a:rPr>
              <a:t>for more information.</a:t>
            </a:r>
            <a:endParaRPr lang="en-US" sz="1600" dirty="0">
              <a:solidFill>
                <a:schemeClr val="bg1"/>
              </a:solidFill>
            </a:endParaRPr>
          </a:p>
        </p:txBody>
      </p:sp>
      <p:sp>
        <p:nvSpPr>
          <p:cNvPr id="29" name="Subtitle 2">
            <a:extLst>
              <a:ext uri="{FF2B5EF4-FFF2-40B4-BE49-F238E27FC236}">
                <a16:creationId xmlns:a16="http://schemas.microsoft.com/office/drawing/2014/main" id="{B935A589-C90D-FD1E-9C59-738F58ED7770}"/>
              </a:ext>
            </a:extLst>
          </p:cNvPr>
          <p:cNvSpPr txBox="1">
            <a:spLocks/>
          </p:cNvSpPr>
          <p:nvPr userDrawn="1"/>
        </p:nvSpPr>
        <p:spPr>
          <a:xfrm>
            <a:off x="7802880" y="577240"/>
            <a:ext cx="4152827" cy="2516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1200" dirty="0">
                <a:solidFill>
                  <a:schemeClr val="bg1"/>
                </a:solidFill>
                <a:latin typeface="Arial" panose="020B0604020202020204" pitchFamily="34" charset="0"/>
                <a:cs typeface="Arial" panose="020B0604020202020204" pitchFamily="34" charset="0"/>
              </a:rPr>
              <a:t>© </a:t>
            </a:r>
            <a:fld id="{0157B191-3BFA-4C84-BEFD-383F493DC3B4}" type="datetimeyyyy">
              <a:rPr lang="en-SG" sz="1200" smtClean="0">
                <a:solidFill>
                  <a:schemeClr val="bg1"/>
                </a:solidFill>
                <a:latin typeface="Arial" panose="020B0604020202020204" pitchFamily="34" charset="0"/>
                <a:cs typeface="Arial" panose="020B0604020202020204" pitchFamily="34" charset="0"/>
              </a:rPr>
              <a:t>2023</a:t>
            </a:fld>
            <a:r>
              <a:rPr lang="en-SG"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PDPC Singapore. All rights reserved</a:t>
            </a:r>
          </a:p>
        </p:txBody>
      </p:sp>
      <p:sp>
        <p:nvSpPr>
          <p:cNvPr id="30" name="Text Placeholder 6">
            <a:extLst>
              <a:ext uri="{FF2B5EF4-FFF2-40B4-BE49-F238E27FC236}">
                <a16:creationId xmlns:a16="http://schemas.microsoft.com/office/drawing/2014/main" id="{AC25526F-8B44-9BCD-CF35-024354103373}"/>
              </a:ext>
            </a:extLst>
          </p:cNvPr>
          <p:cNvSpPr>
            <a:spLocks noGrp="1"/>
          </p:cNvSpPr>
          <p:nvPr>
            <p:ph type="body" sz="quarter" idx="17" hasCustomPrompt="1"/>
          </p:nvPr>
        </p:nvSpPr>
        <p:spPr>
          <a:xfrm>
            <a:off x="10704937" y="368300"/>
            <a:ext cx="1271182" cy="343168"/>
          </a:xfrm>
          <a:prstGeom prst="rect">
            <a:avLst/>
          </a:prstGeom>
        </p:spPr>
        <p:txBody>
          <a:bodyPr/>
          <a:lstStyle>
            <a:lvl1pPr marL="0" indent="0" algn="r">
              <a:buNone/>
              <a:defRPr sz="1200" b="1" i="0" spc="20" baseline="0">
                <a:solidFill>
                  <a:schemeClr val="bg1"/>
                </a:solidFill>
                <a:latin typeface="Arial" panose="020B0604020202020204" pitchFamily="34" charset="0"/>
                <a:cs typeface="Arial" panose="020B0604020202020204" pitchFamily="34" charset="0"/>
              </a:defRPr>
            </a:lvl1pPr>
          </a:lstStyle>
          <a:p>
            <a:pPr lvl="0"/>
            <a:r>
              <a:rPr lang="en-GB" dirty="0"/>
              <a:t>Confidential</a:t>
            </a:r>
            <a:endParaRPr lang="en-US" dirty="0"/>
          </a:p>
        </p:txBody>
      </p:sp>
    </p:spTree>
    <p:extLst>
      <p:ext uri="{BB962C8B-B14F-4D97-AF65-F5344CB8AC3E}">
        <p14:creationId xmlns:p14="http://schemas.microsoft.com/office/powerpoint/2010/main" val="2314769082"/>
      </p:ext>
    </p:extLst>
  </p:cSld>
  <p:clrMapOvr>
    <a:masterClrMapping/>
  </p:clrMapOvr>
  <p:extLst>
    <p:ext uri="{DCECCB84-F9BA-43D5-87BE-67443E8EF086}">
      <p15:sldGuideLst xmlns:p15="http://schemas.microsoft.com/office/powerpoint/2012/main">
        <p15:guide id="1" orient="horz" pos="4065">
          <p15:clr>
            <a:srgbClr val="FBAE40"/>
          </p15:clr>
        </p15:guide>
        <p15:guide id="2" pos="2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EB7068-417F-6B3D-52E9-397B80153E45}"/>
              </a:ext>
            </a:extLst>
          </p:cNvPr>
          <p:cNvSpPr>
            <a:spLocks noGrp="1"/>
          </p:cNvSpPr>
          <p:nvPr>
            <p:ph type="sldNum" sz="quarter" idx="4"/>
          </p:nvPr>
        </p:nvSpPr>
        <p:spPr>
          <a:xfrm>
            <a:off x="9256181" y="6391742"/>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E5AD2BC3-F02D-9744-99A4-EFA578C96553}" type="slidenum">
              <a:rPr lang="en-US" smtClean="0"/>
              <a:pPr/>
              <a:t>‹#›</a:t>
            </a:fld>
            <a:endParaRPr lang="en-US" dirty="0"/>
          </a:p>
        </p:txBody>
      </p:sp>
    </p:spTree>
    <p:extLst>
      <p:ext uri="{BB962C8B-B14F-4D97-AF65-F5344CB8AC3E}">
        <p14:creationId xmlns:p14="http://schemas.microsoft.com/office/powerpoint/2010/main" val="2021928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71" r:id="rId4"/>
    <p:sldLayoutId id="2147483651" r:id="rId5"/>
    <p:sldLayoutId id="2147483652" r:id="rId6"/>
    <p:sldLayoutId id="2147483653" r:id="rId7"/>
    <p:sldLayoutId id="2147483654" r:id="rId8"/>
    <p:sldLayoutId id="2147483670" r:id="rId9"/>
    <p:sldLayoutId id="2147483655" r:id="rId10"/>
    <p:sldLayoutId id="2147483656" r:id="rId11"/>
    <p:sldLayoutId id="214748366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8.emf"/><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F6B20-EB78-DDFB-376B-6908E902CC6D}"/>
              </a:ext>
            </a:extLst>
          </p:cNvPr>
          <p:cNvSpPr>
            <a:spLocks noGrp="1"/>
          </p:cNvSpPr>
          <p:nvPr>
            <p:ph type="body" sz="quarter" idx="13"/>
          </p:nvPr>
        </p:nvSpPr>
        <p:spPr>
          <a:xfrm>
            <a:off x="565752" y="1023213"/>
            <a:ext cx="5363707" cy="1691640"/>
          </a:xfrm>
        </p:spPr>
        <p:txBody>
          <a:bodyPr/>
          <a:lstStyle/>
          <a:p>
            <a:r>
              <a:rPr lang="en-US" sz="4000" dirty="0"/>
              <a:t>The Singapore Story: Data Governance for a Digital Economy and Society </a:t>
            </a:r>
            <a:endParaRPr lang="en-SG" sz="4000" dirty="0"/>
          </a:p>
        </p:txBody>
      </p:sp>
      <p:sp>
        <p:nvSpPr>
          <p:cNvPr id="4" name="Text Placeholder 3">
            <a:extLst>
              <a:ext uri="{FF2B5EF4-FFF2-40B4-BE49-F238E27FC236}">
                <a16:creationId xmlns:a16="http://schemas.microsoft.com/office/drawing/2014/main" id="{C1C1AF8E-1793-AB40-E5F1-CD5C3BBDC2E0}"/>
              </a:ext>
            </a:extLst>
          </p:cNvPr>
          <p:cNvSpPr>
            <a:spLocks noGrp="1"/>
          </p:cNvSpPr>
          <p:nvPr>
            <p:ph type="body" sz="quarter" idx="15"/>
          </p:nvPr>
        </p:nvSpPr>
        <p:spPr>
          <a:xfrm>
            <a:off x="565752" y="3429000"/>
            <a:ext cx="5089305" cy="343168"/>
          </a:xfrm>
        </p:spPr>
        <p:txBody>
          <a:bodyPr/>
          <a:lstStyle/>
          <a:p>
            <a:r>
              <a:rPr lang="en-US" b="1" dirty="0"/>
              <a:t>Yeong Zee Kin</a:t>
            </a:r>
            <a:endParaRPr lang="en-SG" b="1" dirty="0"/>
          </a:p>
        </p:txBody>
      </p:sp>
      <p:sp>
        <p:nvSpPr>
          <p:cNvPr id="5" name="Text Placeholder 4">
            <a:extLst>
              <a:ext uri="{FF2B5EF4-FFF2-40B4-BE49-F238E27FC236}">
                <a16:creationId xmlns:a16="http://schemas.microsoft.com/office/drawing/2014/main" id="{B889A4A2-2F7F-A327-2CB7-5D607F163332}"/>
              </a:ext>
            </a:extLst>
          </p:cNvPr>
          <p:cNvSpPr>
            <a:spLocks noGrp="1"/>
          </p:cNvSpPr>
          <p:nvPr>
            <p:ph type="body" sz="quarter" idx="16"/>
          </p:nvPr>
        </p:nvSpPr>
        <p:spPr>
          <a:xfrm>
            <a:off x="946752" y="3782734"/>
            <a:ext cx="4882547" cy="343168"/>
          </a:xfrm>
        </p:spPr>
        <p:txBody>
          <a:bodyPr/>
          <a:lstStyle/>
          <a:p>
            <a:pPr marL="171450" indent="-171450">
              <a:lnSpc>
                <a:spcPct val="100000"/>
              </a:lnSpc>
              <a:spcBef>
                <a:spcPts val="0"/>
              </a:spcBef>
              <a:spcAft>
                <a:spcPts val="600"/>
              </a:spcAft>
              <a:buFont typeface="Arial" panose="020B0604020202020204" pitchFamily="34" charset="0"/>
              <a:buChar char="•"/>
            </a:pPr>
            <a:r>
              <a:rPr lang="en-US" dirty="0"/>
              <a:t>Assistant Chief Executive (Data Innovation &amp; Protection Group), Infocomm Media Development Authority (</a:t>
            </a:r>
            <a:r>
              <a:rPr lang="en-US" b="1" dirty="0"/>
              <a:t>IMDA</a:t>
            </a:r>
            <a:r>
              <a:rPr lang="en-US" dirty="0"/>
              <a:t>), Singapore;</a:t>
            </a:r>
          </a:p>
          <a:p>
            <a:pPr marL="171450" indent="-171450">
              <a:lnSpc>
                <a:spcPct val="100000"/>
              </a:lnSpc>
              <a:spcBef>
                <a:spcPts val="0"/>
              </a:spcBef>
              <a:spcAft>
                <a:spcPts val="600"/>
              </a:spcAft>
              <a:buFont typeface="Arial" panose="020B0604020202020204" pitchFamily="34" charset="0"/>
              <a:buChar char="•"/>
            </a:pPr>
            <a:r>
              <a:rPr lang="en-US" dirty="0"/>
              <a:t>Deputy Commissioner, Personal Data Protection Commission (</a:t>
            </a:r>
            <a:r>
              <a:rPr lang="en-US" b="1" dirty="0"/>
              <a:t>PDPC</a:t>
            </a:r>
            <a:r>
              <a:rPr lang="en-US" dirty="0"/>
              <a:t>), Singapore; and</a:t>
            </a:r>
          </a:p>
          <a:p>
            <a:pPr marL="171450" indent="-171450">
              <a:lnSpc>
                <a:spcPct val="100000"/>
              </a:lnSpc>
              <a:spcBef>
                <a:spcPts val="0"/>
              </a:spcBef>
              <a:spcAft>
                <a:spcPts val="600"/>
              </a:spcAft>
              <a:buFont typeface="Arial" panose="020B0604020202020204" pitchFamily="34" charset="0"/>
              <a:buChar char="•"/>
            </a:pPr>
            <a:r>
              <a:rPr lang="en-US" dirty="0"/>
              <a:t>Chief Executive, </a:t>
            </a:r>
            <a:r>
              <a:rPr lang="en-US" b="1" dirty="0"/>
              <a:t>Singapore Academy of Law</a:t>
            </a:r>
            <a:r>
              <a:rPr lang="en-US" dirty="0"/>
              <a:t> </a:t>
            </a:r>
            <a:endParaRPr lang="en-SG" dirty="0"/>
          </a:p>
        </p:txBody>
      </p:sp>
      <p:sp>
        <p:nvSpPr>
          <p:cNvPr id="6" name="Text Placeholder 5">
            <a:extLst>
              <a:ext uri="{FF2B5EF4-FFF2-40B4-BE49-F238E27FC236}">
                <a16:creationId xmlns:a16="http://schemas.microsoft.com/office/drawing/2014/main" id="{B5177877-EC87-906F-C37A-264EF123FCDF}"/>
              </a:ext>
            </a:extLst>
          </p:cNvPr>
          <p:cNvSpPr>
            <a:spLocks noGrp="1"/>
          </p:cNvSpPr>
          <p:nvPr>
            <p:ph type="body" sz="quarter" idx="17"/>
          </p:nvPr>
        </p:nvSpPr>
        <p:spPr/>
        <p:txBody>
          <a:bodyPr/>
          <a:lstStyle/>
          <a:p>
            <a:endParaRPr lang="en-SG"/>
          </a:p>
        </p:txBody>
      </p:sp>
    </p:spTree>
    <p:extLst>
      <p:ext uri="{BB962C8B-B14F-4D97-AF65-F5344CB8AC3E}">
        <p14:creationId xmlns:p14="http://schemas.microsoft.com/office/powerpoint/2010/main" val="3784078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CD3D59-D6FE-70BB-7C47-D77F016E833A}"/>
              </a:ext>
            </a:extLst>
          </p:cNvPr>
          <p:cNvSpPr>
            <a:spLocks noGrp="1"/>
          </p:cNvSpPr>
          <p:nvPr>
            <p:ph type="body" sz="quarter" idx="14"/>
          </p:nvPr>
        </p:nvSpPr>
        <p:spPr>
          <a:xfrm>
            <a:off x="563870" y="467426"/>
            <a:ext cx="5241925" cy="919306"/>
          </a:xfrm>
        </p:spPr>
        <p:txBody>
          <a:bodyPr/>
          <a:lstStyle/>
          <a:p>
            <a:r>
              <a:rPr lang="en-US" dirty="0"/>
              <a:t>Thank you.</a:t>
            </a:r>
            <a:endParaRPr lang="en-SG" dirty="0"/>
          </a:p>
        </p:txBody>
      </p:sp>
      <p:sp>
        <p:nvSpPr>
          <p:cNvPr id="3" name="Text Placeholder 2">
            <a:extLst>
              <a:ext uri="{FF2B5EF4-FFF2-40B4-BE49-F238E27FC236}">
                <a16:creationId xmlns:a16="http://schemas.microsoft.com/office/drawing/2014/main" id="{7C5670E6-13AA-3D8B-14E8-6BC579B9BA46}"/>
              </a:ext>
            </a:extLst>
          </p:cNvPr>
          <p:cNvSpPr>
            <a:spLocks noGrp="1"/>
          </p:cNvSpPr>
          <p:nvPr>
            <p:ph type="body" sz="quarter" idx="15"/>
          </p:nvPr>
        </p:nvSpPr>
        <p:spPr/>
        <p:txBody>
          <a:bodyPr/>
          <a:lstStyle/>
          <a:p>
            <a:r>
              <a:rPr lang="en-US" dirty="0"/>
              <a:t>www.pdpc.gov.sg</a:t>
            </a:r>
            <a:endParaRPr lang="en-SG" dirty="0"/>
          </a:p>
        </p:txBody>
      </p:sp>
      <p:sp>
        <p:nvSpPr>
          <p:cNvPr id="4" name="Text Placeholder 3">
            <a:extLst>
              <a:ext uri="{FF2B5EF4-FFF2-40B4-BE49-F238E27FC236}">
                <a16:creationId xmlns:a16="http://schemas.microsoft.com/office/drawing/2014/main" id="{466474A8-B5C4-8B42-A9CB-75C01300441F}"/>
              </a:ext>
            </a:extLst>
          </p:cNvPr>
          <p:cNvSpPr>
            <a:spLocks noGrp="1"/>
          </p:cNvSpPr>
          <p:nvPr>
            <p:ph type="body" sz="quarter" idx="17"/>
          </p:nvPr>
        </p:nvSpPr>
        <p:spPr/>
        <p:txBody>
          <a:bodyPr/>
          <a:lstStyle/>
          <a:p>
            <a:endParaRPr lang="en-SG"/>
          </a:p>
        </p:txBody>
      </p:sp>
    </p:spTree>
    <p:extLst>
      <p:ext uri="{BB962C8B-B14F-4D97-AF65-F5344CB8AC3E}">
        <p14:creationId xmlns:p14="http://schemas.microsoft.com/office/powerpoint/2010/main" val="266883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4F7CF139-AF0E-AA05-BD64-98076C5FC427}"/>
              </a:ext>
            </a:extLst>
          </p:cNvPr>
          <p:cNvCxnSpPr>
            <a:cxnSpLocks/>
            <a:stCxn id="20" idx="2"/>
            <a:endCxn id="25" idx="0"/>
          </p:cNvCxnSpPr>
          <p:nvPr/>
        </p:nvCxnSpPr>
        <p:spPr>
          <a:xfrm>
            <a:off x="6066106" y="2624429"/>
            <a:ext cx="7023" cy="3020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0D4377B1-33A1-072B-307B-E3BF3B85FAFB}"/>
              </a:ext>
            </a:extLst>
          </p:cNvPr>
          <p:cNvSpPr/>
          <p:nvPr/>
        </p:nvSpPr>
        <p:spPr>
          <a:xfrm>
            <a:off x="836965" y="3311288"/>
            <a:ext cx="10594949" cy="1205628"/>
          </a:xfrm>
          <a:prstGeom prst="round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Rectangle: Rounded Corners 19">
            <a:extLst>
              <a:ext uri="{FF2B5EF4-FFF2-40B4-BE49-F238E27FC236}">
                <a16:creationId xmlns:a16="http://schemas.microsoft.com/office/drawing/2014/main" id="{F09233D3-C8B6-5768-ABBD-0E261474AB6A}"/>
              </a:ext>
            </a:extLst>
          </p:cNvPr>
          <p:cNvSpPr/>
          <p:nvPr/>
        </p:nvSpPr>
        <p:spPr>
          <a:xfrm>
            <a:off x="768631" y="1903165"/>
            <a:ext cx="10594949" cy="721264"/>
          </a:xfrm>
          <a:prstGeom prst="roundRect">
            <a:avLst/>
          </a:prstGeom>
          <a:solidFill>
            <a:schemeClr val="accent2">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ext Placeholder 1">
            <a:extLst>
              <a:ext uri="{FF2B5EF4-FFF2-40B4-BE49-F238E27FC236}">
                <a16:creationId xmlns:a16="http://schemas.microsoft.com/office/drawing/2014/main" id="{27766AA9-32F4-B39E-3A48-D5B0555EB2C5}"/>
              </a:ext>
            </a:extLst>
          </p:cNvPr>
          <p:cNvSpPr>
            <a:spLocks noGrp="1"/>
          </p:cNvSpPr>
          <p:nvPr>
            <p:ph type="body" sz="quarter" idx="10"/>
          </p:nvPr>
        </p:nvSpPr>
        <p:spPr>
          <a:xfrm>
            <a:off x="501931" y="504336"/>
            <a:ext cx="10403367" cy="668338"/>
          </a:xfrm>
        </p:spPr>
        <p:txBody>
          <a:bodyPr/>
          <a:lstStyle/>
          <a:p>
            <a:r>
              <a:rPr lang="en-US" sz="3600" dirty="0"/>
              <a:t>Data convergence in the ASEAN region</a:t>
            </a:r>
            <a:endParaRPr lang="en-SG" sz="3600" dirty="0"/>
          </a:p>
        </p:txBody>
      </p:sp>
      <p:sp>
        <p:nvSpPr>
          <p:cNvPr id="5" name="Slide Number Placeholder 4">
            <a:extLst>
              <a:ext uri="{FF2B5EF4-FFF2-40B4-BE49-F238E27FC236}">
                <a16:creationId xmlns:a16="http://schemas.microsoft.com/office/drawing/2014/main" id="{1F3BCFAF-BBB2-F5FC-5144-B21569F3F8AC}"/>
              </a:ext>
            </a:extLst>
          </p:cNvPr>
          <p:cNvSpPr>
            <a:spLocks noGrp="1"/>
          </p:cNvSpPr>
          <p:nvPr>
            <p:ph type="sldNum" sz="quarter" idx="4"/>
          </p:nvPr>
        </p:nvSpPr>
        <p:spPr/>
        <p:txBody>
          <a:bodyPr/>
          <a:lstStyle/>
          <a:p>
            <a:fld id="{E5AD2BC3-F02D-9744-99A4-EFA578C96553}" type="slidenum">
              <a:rPr lang="en-US" smtClean="0"/>
              <a:t>2</a:t>
            </a:fld>
            <a:endParaRPr lang="en-US" dirty="0"/>
          </a:p>
        </p:txBody>
      </p:sp>
      <p:sp>
        <p:nvSpPr>
          <p:cNvPr id="19" name="Rectangle: Rounded Corners 18">
            <a:extLst>
              <a:ext uri="{FF2B5EF4-FFF2-40B4-BE49-F238E27FC236}">
                <a16:creationId xmlns:a16="http://schemas.microsoft.com/office/drawing/2014/main" id="{C105029C-E55D-CC47-4AD1-E3BEAA5E450D}"/>
              </a:ext>
            </a:extLst>
          </p:cNvPr>
          <p:cNvSpPr/>
          <p:nvPr/>
        </p:nvSpPr>
        <p:spPr>
          <a:xfrm>
            <a:off x="2387987" y="1439400"/>
            <a:ext cx="7370284" cy="51894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MT"/>
              </a:rPr>
              <a:t>ASEAN Framework on Personal Data Protection (2016)</a:t>
            </a:r>
          </a:p>
        </p:txBody>
      </p:sp>
      <p:sp>
        <p:nvSpPr>
          <p:cNvPr id="22" name="TextBox 21">
            <a:extLst>
              <a:ext uri="{FF2B5EF4-FFF2-40B4-BE49-F238E27FC236}">
                <a16:creationId xmlns:a16="http://schemas.microsoft.com/office/drawing/2014/main" id="{253F0F7D-98B6-E08D-9AD7-64289FC9602B}"/>
              </a:ext>
            </a:extLst>
          </p:cNvPr>
          <p:cNvSpPr txBox="1"/>
          <p:nvPr/>
        </p:nvSpPr>
        <p:spPr>
          <a:xfrm>
            <a:off x="888011" y="2080430"/>
            <a:ext cx="10252030" cy="338554"/>
          </a:xfrm>
          <a:prstGeom prst="rect">
            <a:avLst/>
          </a:prstGeom>
          <a:noFill/>
        </p:spPr>
        <p:txBody>
          <a:bodyPr wrap="square">
            <a:spAutoFit/>
          </a:bodyPr>
          <a:lstStyle/>
          <a:p>
            <a:pPr algn="ctr"/>
            <a:r>
              <a:rPr lang="en-US" sz="1600" b="1" dirty="0">
                <a:latin typeface="ArialMT"/>
              </a:rPr>
              <a:t>“Baseline principles” </a:t>
            </a:r>
            <a:r>
              <a:rPr lang="en-US" sz="1600" dirty="0">
                <a:latin typeface="ArialMT"/>
              </a:rPr>
              <a:t>- based on principles of the OECD Privacy Guidelines and the APEC Privacy Framework</a:t>
            </a:r>
          </a:p>
        </p:txBody>
      </p:sp>
      <p:sp>
        <p:nvSpPr>
          <p:cNvPr id="25" name="Rectangle: Rounded Corners 24">
            <a:extLst>
              <a:ext uri="{FF2B5EF4-FFF2-40B4-BE49-F238E27FC236}">
                <a16:creationId xmlns:a16="http://schemas.microsoft.com/office/drawing/2014/main" id="{50B45BC7-218F-282C-C813-5B9869819FAD}"/>
              </a:ext>
            </a:extLst>
          </p:cNvPr>
          <p:cNvSpPr/>
          <p:nvPr/>
        </p:nvSpPr>
        <p:spPr>
          <a:xfrm>
            <a:off x="2387987" y="2926520"/>
            <a:ext cx="7370284" cy="518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MT"/>
              </a:rPr>
              <a:t>ASEAN Framework on Digital Data Governance (2018)</a:t>
            </a:r>
          </a:p>
        </p:txBody>
      </p:sp>
      <p:sp>
        <p:nvSpPr>
          <p:cNvPr id="34" name="TextBox 33">
            <a:extLst>
              <a:ext uri="{FF2B5EF4-FFF2-40B4-BE49-F238E27FC236}">
                <a16:creationId xmlns:a16="http://schemas.microsoft.com/office/drawing/2014/main" id="{505985CD-D804-8236-AB28-D0D063FB179B}"/>
              </a:ext>
            </a:extLst>
          </p:cNvPr>
          <p:cNvSpPr txBox="1"/>
          <p:nvPr/>
        </p:nvSpPr>
        <p:spPr>
          <a:xfrm>
            <a:off x="973611" y="3651572"/>
            <a:ext cx="10377189" cy="584775"/>
          </a:xfrm>
          <a:prstGeom prst="rect">
            <a:avLst/>
          </a:prstGeom>
          <a:noFill/>
        </p:spPr>
        <p:txBody>
          <a:bodyPr wrap="square">
            <a:spAutoFit/>
          </a:bodyPr>
          <a:lstStyle/>
          <a:p>
            <a:pPr algn="ctr"/>
            <a:r>
              <a:rPr lang="en-US" sz="1600" b="1" dirty="0">
                <a:latin typeface="ArialMT"/>
              </a:rPr>
              <a:t>“Strategic priorities” </a:t>
            </a:r>
            <a:r>
              <a:rPr lang="en-US" sz="1600" dirty="0">
                <a:latin typeface="ArialMT"/>
              </a:rPr>
              <a:t>– sets out the strategic priorities, principles and initiatives to guide ASEAN member states (AMS) in their policy and regulatory approaches towards digital data governance in the digital economy. </a:t>
            </a:r>
          </a:p>
        </p:txBody>
      </p:sp>
      <p:grpSp>
        <p:nvGrpSpPr>
          <p:cNvPr id="43" name="Group 42">
            <a:extLst>
              <a:ext uri="{FF2B5EF4-FFF2-40B4-BE49-F238E27FC236}">
                <a16:creationId xmlns:a16="http://schemas.microsoft.com/office/drawing/2014/main" id="{444BFE69-2F41-5ADC-5845-D6FA2A48ED60}"/>
              </a:ext>
            </a:extLst>
          </p:cNvPr>
          <p:cNvGrpSpPr/>
          <p:nvPr/>
        </p:nvGrpSpPr>
        <p:grpSpPr>
          <a:xfrm>
            <a:off x="888011" y="5249747"/>
            <a:ext cx="2463229" cy="1136594"/>
            <a:chOff x="237696" y="5294023"/>
            <a:chExt cx="2914927" cy="1348805"/>
          </a:xfrm>
          <a:solidFill>
            <a:schemeClr val="accent3">
              <a:lumMod val="20000"/>
              <a:lumOff val="80000"/>
            </a:schemeClr>
          </a:solidFill>
        </p:grpSpPr>
        <p:sp>
          <p:nvSpPr>
            <p:cNvPr id="35" name="Rectangle: Rounded Corners 34">
              <a:extLst>
                <a:ext uri="{FF2B5EF4-FFF2-40B4-BE49-F238E27FC236}">
                  <a16:creationId xmlns:a16="http://schemas.microsoft.com/office/drawing/2014/main" id="{FDF06F3F-450B-F46F-68EB-46F22511E70F}"/>
                </a:ext>
              </a:extLst>
            </p:cNvPr>
            <p:cNvSpPr/>
            <p:nvPr/>
          </p:nvSpPr>
          <p:spPr>
            <a:xfrm>
              <a:off x="237696" y="5294023"/>
              <a:ext cx="2914927" cy="134880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600" dirty="0"/>
            </a:p>
          </p:txBody>
        </p:sp>
        <p:sp>
          <p:nvSpPr>
            <p:cNvPr id="36" name="TextBox 35">
              <a:extLst>
                <a:ext uri="{FF2B5EF4-FFF2-40B4-BE49-F238E27FC236}">
                  <a16:creationId xmlns:a16="http://schemas.microsoft.com/office/drawing/2014/main" id="{BA85F798-AFB7-1D9D-11C5-B889BF805167}"/>
                </a:ext>
              </a:extLst>
            </p:cNvPr>
            <p:cNvSpPr txBox="1"/>
            <p:nvPr/>
          </p:nvSpPr>
          <p:spPr>
            <a:xfrm>
              <a:off x="374572" y="5463920"/>
              <a:ext cx="2659541" cy="1095723"/>
            </a:xfrm>
            <a:prstGeom prst="rect">
              <a:avLst/>
            </a:prstGeom>
            <a:grpFill/>
          </p:spPr>
          <p:txBody>
            <a:bodyPr wrap="square">
              <a:spAutoFit/>
            </a:bodyPr>
            <a:lstStyle/>
            <a:p>
              <a:pPr algn="ctr"/>
              <a:r>
                <a:rPr lang="en-US" dirty="0">
                  <a:latin typeface="ArialMT"/>
                </a:rPr>
                <a:t>ASEAN Data Management Framework</a:t>
              </a:r>
            </a:p>
          </p:txBody>
        </p:sp>
      </p:grpSp>
      <p:grpSp>
        <p:nvGrpSpPr>
          <p:cNvPr id="44" name="Group 43">
            <a:extLst>
              <a:ext uri="{FF2B5EF4-FFF2-40B4-BE49-F238E27FC236}">
                <a16:creationId xmlns:a16="http://schemas.microsoft.com/office/drawing/2014/main" id="{7C9E193A-6621-FE3B-4733-06FF5CB7DEC7}"/>
              </a:ext>
            </a:extLst>
          </p:cNvPr>
          <p:cNvGrpSpPr/>
          <p:nvPr/>
        </p:nvGrpSpPr>
        <p:grpSpPr>
          <a:xfrm>
            <a:off x="3499077" y="5255676"/>
            <a:ext cx="2986024" cy="1136594"/>
            <a:chOff x="3206328" y="5294023"/>
            <a:chExt cx="2986024" cy="1348805"/>
          </a:xfrm>
          <a:solidFill>
            <a:schemeClr val="accent3">
              <a:lumMod val="20000"/>
              <a:lumOff val="80000"/>
            </a:schemeClr>
          </a:solidFill>
        </p:grpSpPr>
        <p:sp>
          <p:nvSpPr>
            <p:cNvPr id="37" name="Rectangle: Rounded Corners 36">
              <a:extLst>
                <a:ext uri="{FF2B5EF4-FFF2-40B4-BE49-F238E27FC236}">
                  <a16:creationId xmlns:a16="http://schemas.microsoft.com/office/drawing/2014/main" id="{E469698A-E448-D8CF-670F-B52486AD8611}"/>
                </a:ext>
              </a:extLst>
            </p:cNvPr>
            <p:cNvSpPr/>
            <p:nvPr/>
          </p:nvSpPr>
          <p:spPr>
            <a:xfrm>
              <a:off x="3206328" y="5294023"/>
              <a:ext cx="2986024" cy="134880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600" dirty="0"/>
            </a:p>
          </p:txBody>
        </p:sp>
        <p:sp>
          <p:nvSpPr>
            <p:cNvPr id="38" name="TextBox 37">
              <a:extLst>
                <a:ext uri="{FF2B5EF4-FFF2-40B4-BE49-F238E27FC236}">
                  <a16:creationId xmlns:a16="http://schemas.microsoft.com/office/drawing/2014/main" id="{E8A55E96-EFC1-CF5A-016E-7F58F4824D8C}"/>
                </a:ext>
              </a:extLst>
            </p:cNvPr>
            <p:cNvSpPr txBox="1"/>
            <p:nvPr/>
          </p:nvSpPr>
          <p:spPr>
            <a:xfrm>
              <a:off x="3558919" y="5467500"/>
              <a:ext cx="2390122" cy="1095723"/>
            </a:xfrm>
            <a:prstGeom prst="rect">
              <a:avLst/>
            </a:prstGeom>
            <a:grpFill/>
          </p:spPr>
          <p:txBody>
            <a:bodyPr wrap="square">
              <a:spAutoFit/>
            </a:bodyPr>
            <a:lstStyle/>
            <a:p>
              <a:pPr algn="ctr"/>
              <a:r>
                <a:rPr lang="en-US" dirty="0">
                  <a:latin typeface="ArialMT"/>
                </a:rPr>
                <a:t>ASEAN Cross Border Data Flows Mechanism</a:t>
              </a:r>
            </a:p>
          </p:txBody>
        </p:sp>
      </p:grpSp>
      <p:grpSp>
        <p:nvGrpSpPr>
          <p:cNvPr id="46" name="Group 45">
            <a:extLst>
              <a:ext uri="{FF2B5EF4-FFF2-40B4-BE49-F238E27FC236}">
                <a16:creationId xmlns:a16="http://schemas.microsoft.com/office/drawing/2014/main" id="{DB2818A7-34DF-EB24-610C-AE40BB85A446}"/>
              </a:ext>
            </a:extLst>
          </p:cNvPr>
          <p:cNvGrpSpPr/>
          <p:nvPr/>
        </p:nvGrpSpPr>
        <p:grpSpPr>
          <a:xfrm>
            <a:off x="6612043" y="5262580"/>
            <a:ext cx="2400827" cy="1136594"/>
            <a:chOff x="6385348" y="5300927"/>
            <a:chExt cx="2986024" cy="1348805"/>
          </a:xfrm>
          <a:solidFill>
            <a:schemeClr val="accent3">
              <a:lumMod val="20000"/>
              <a:lumOff val="80000"/>
            </a:schemeClr>
          </a:solidFill>
        </p:grpSpPr>
        <p:sp>
          <p:nvSpPr>
            <p:cNvPr id="39" name="Rectangle: Rounded Corners 38">
              <a:extLst>
                <a:ext uri="{FF2B5EF4-FFF2-40B4-BE49-F238E27FC236}">
                  <a16:creationId xmlns:a16="http://schemas.microsoft.com/office/drawing/2014/main" id="{B38093B2-2084-ED84-5187-8760EAD3BD6B}"/>
                </a:ext>
              </a:extLst>
            </p:cNvPr>
            <p:cNvSpPr/>
            <p:nvPr/>
          </p:nvSpPr>
          <p:spPr>
            <a:xfrm>
              <a:off x="6385348" y="5300927"/>
              <a:ext cx="2986024" cy="134880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600" dirty="0"/>
            </a:p>
          </p:txBody>
        </p:sp>
        <p:sp>
          <p:nvSpPr>
            <p:cNvPr id="40" name="TextBox 39">
              <a:extLst>
                <a:ext uri="{FF2B5EF4-FFF2-40B4-BE49-F238E27FC236}">
                  <a16:creationId xmlns:a16="http://schemas.microsoft.com/office/drawing/2014/main" id="{966170F3-D5DF-984E-4134-43473DF9F3C5}"/>
                </a:ext>
              </a:extLst>
            </p:cNvPr>
            <p:cNvSpPr txBox="1"/>
            <p:nvPr/>
          </p:nvSpPr>
          <p:spPr>
            <a:xfrm>
              <a:off x="6681021" y="5445466"/>
              <a:ext cx="2553594" cy="1095723"/>
            </a:xfrm>
            <a:prstGeom prst="rect">
              <a:avLst/>
            </a:prstGeom>
            <a:grpFill/>
          </p:spPr>
          <p:txBody>
            <a:bodyPr wrap="square">
              <a:spAutoFit/>
            </a:bodyPr>
            <a:lstStyle/>
            <a:p>
              <a:pPr algn="ctr"/>
              <a:r>
                <a:rPr lang="en-US" dirty="0">
                  <a:latin typeface="ArialMT"/>
                </a:rPr>
                <a:t>ASEAN Data Protection and Privacy Forum</a:t>
              </a:r>
            </a:p>
          </p:txBody>
        </p:sp>
      </p:grpSp>
      <p:grpSp>
        <p:nvGrpSpPr>
          <p:cNvPr id="47" name="Group 46">
            <a:extLst>
              <a:ext uri="{FF2B5EF4-FFF2-40B4-BE49-F238E27FC236}">
                <a16:creationId xmlns:a16="http://schemas.microsoft.com/office/drawing/2014/main" id="{F957A34A-55F1-8283-BEC8-427DB5286741}"/>
              </a:ext>
            </a:extLst>
          </p:cNvPr>
          <p:cNvGrpSpPr/>
          <p:nvPr/>
        </p:nvGrpSpPr>
        <p:grpSpPr>
          <a:xfrm>
            <a:off x="9144744" y="5262579"/>
            <a:ext cx="2080782" cy="1136594"/>
            <a:chOff x="10162298" y="5278894"/>
            <a:chExt cx="2986024" cy="1348805"/>
          </a:xfrm>
          <a:solidFill>
            <a:schemeClr val="accent3">
              <a:lumMod val="20000"/>
              <a:lumOff val="80000"/>
            </a:schemeClr>
          </a:solidFill>
        </p:grpSpPr>
        <p:sp>
          <p:nvSpPr>
            <p:cNvPr id="45" name="Rectangle: Rounded Corners 44">
              <a:extLst>
                <a:ext uri="{FF2B5EF4-FFF2-40B4-BE49-F238E27FC236}">
                  <a16:creationId xmlns:a16="http://schemas.microsoft.com/office/drawing/2014/main" id="{00EE7582-3678-95FC-5FCB-7C62F6D880E3}"/>
                </a:ext>
              </a:extLst>
            </p:cNvPr>
            <p:cNvSpPr/>
            <p:nvPr/>
          </p:nvSpPr>
          <p:spPr>
            <a:xfrm>
              <a:off x="10162298" y="5278894"/>
              <a:ext cx="2986024" cy="134880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600" dirty="0"/>
            </a:p>
          </p:txBody>
        </p:sp>
        <p:sp>
          <p:nvSpPr>
            <p:cNvPr id="42" name="TextBox 41">
              <a:extLst>
                <a:ext uri="{FF2B5EF4-FFF2-40B4-BE49-F238E27FC236}">
                  <a16:creationId xmlns:a16="http://schemas.microsoft.com/office/drawing/2014/main" id="{CC4504CB-D6C3-1E4F-E466-40A09FFF3B35}"/>
                </a:ext>
              </a:extLst>
            </p:cNvPr>
            <p:cNvSpPr txBox="1"/>
            <p:nvPr/>
          </p:nvSpPr>
          <p:spPr>
            <a:xfrm>
              <a:off x="10258598" y="5478273"/>
              <a:ext cx="2793420" cy="1095723"/>
            </a:xfrm>
            <a:prstGeom prst="rect">
              <a:avLst/>
            </a:prstGeom>
            <a:grpFill/>
          </p:spPr>
          <p:txBody>
            <a:bodyPr wrap="square">
              <a:spAutoFit/>
            </a:bodyPr>
            <a:lstStyle/>
            <a:p>
              <a:pPr algn="ctr"/>
              <a:r>
                <a:rPr lang="en-US" dirty="0">
                  <a:latin typeface="ArialMT"/>
                </a:rPr>
                <a:t>ASEAN Digital Innovation Forum</a:t>
              </a:r>
            </a:p>
          </p:txBody>
        </p:sp>
      </p:grpSp>
      <p:cxnSp>
        <p:nvCxnSpPr>
          <p:cNvPr id="49" name="Connector: Elbow 48">
            <a:extLst>
              <a:ext uri="{FF2B5EF4-FFF2-40B4-BE49-F238E27FC236}">
                <a16:creationId xmlns:a16="http://schemas.microsoft.com/office/drawing/2014/main" id="{BAC3F9E4-03B9-EBEE-F75C-597B1E0657CA}"/>
              </a:ext>
            </a:extLst>
          </p:cNvPr>
          <p:cNvCxnSpPr>
            <a:cxnSpLocks/>
            <a:stCxn id="7" idx="1"/>
            <a:endCxn id="35" idx="0"/>
          </p:cNvCxnSpPr>
          <p:nvPr/>
        </p:nvCxnSpPr>
        <p:spPr>
          <a:xfrm rot="10800000" flipV="1">
            <a:off x="2119627" y="4890771"/>
            <a:ext cx="2690029" cy="358975"/>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5FEBE443-2B67-9027-DB84-2652DA8F4FE7}"/>
              </a:ext>
            </a:extLst>
          </p:cNvPr>
          <p:cNvCxnSpPr>
            <a:cxnSpLocks/>
            <a:stCxn id="26" idx="2"/>
            <a:endCxn id="37" idx="0"/>
          </p:cNvCxnSpPr>
          <p:nvPr/>
        </p:nvCxnSpPr>
        <p:spPr>
          <a:xfrm rot="5400000">
            <a:off x="5193885" y="4315121"/>
            <a:ext cx="738760" cy="1142351"/>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7DF974FD-D451-F0F9-43DB-599957ACE246}"/>
              </a:ext>
            </a:extLst>
          </p:cNvPr>
          <p:cNvCxnSpPr>
            <a:cxnSpLocks/>
            <a:stCxn id="7" idx="3"/>
            <a:endCxn id="39" idx="0"/>
          </p:cNvCxnSpPr>
          <p:nvPr/>
        </p:nvCxnSpPr>
        <p:spPr>
          <a:xfrm>
            <a:off x="7514755" y="4890772"/>
            <a:ext cx="297702" cy="371808"/>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8A2679E9-1FFE-4C54-94A5-DD87274DD225}"/>
              </a:ext>
            </a:extLst>
          </p:cNvPr>
          <p:cNvCxnSpPr>
            <a:cxnSpLocks/>
            <a:stCxn id="7" idx="3"/>
            <a:endCxn id="45" idx="0"/>
          </p:cNvCxnSpPr>
          <p:nvPr/>
        </p:nvCxnSpPr>
        <p:spPr>
          <a:xfrm>
            <a:off x="7514755" y="4890772"/>
            <a:ext cx="2670380" cy="371807"/>
          </a:xfrm>
          <a:prstGeom prst="bentConnector2">
            <a:avLst/>
          </a:prstGeom>
          <a:ln w="19050"/>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C1261142-A44D-A981-50EB-17DEF34AF566}"/>
              </a:ext>
            </a:extLst>
          </p:cNvPr>
          <p:cNvSpPr/>
          <p:nvPr/>
        </p:nvSpPr>
        <p:spPr>
          <a:xfrm>
            <a:off x="4809655" y="4731314"/>
            <a:ext cx="2705100" cy="318915"/>
          </a:xfrm>
          <a:prstGeom prst="roundRect">
            <a:avLst/>
          </a:prstGeom>
          <a:solidFill>
            <a:srgbClr val="FCE9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MT"/>
              </a:rPr>
              <a:t>“Governance, controls”</a:t>
            </a:r>
          </a:p>
        </p:txBody>
      </p:sp>
      <p:sp>
        <p:nvSpPr>
          <p:cNvPr id="12" name="Rectangle 11">
            <a:extLst>
              <a:ext uri="{FF2B5EF4-FFF2-40B4-BE49-F238E27FC236}">
                <a16:creationId xmlns:a16="http://schemas.microsoft.com/office/drawing/2014/main" id="{56BA4DAD-03F5-FF0A-0CFF-28DDBE23020C}"/>
              </a:ext>
            </a:extLst>
          </p:cNvPr>
          <p:cNvSpPr/>
          <p:nvPr/>
        </p:nvSpPr>
        <p:spPr>
          <a:xfrm>
            <a:off x="768631" y="5050229"/>
            <a:ext cx="2690030" cy="155377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80351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766AA9-32F4-B39E-3A48-D5B0555EB2C5}"/>
              </a:ext>
            </a:extLst>
          </p:cNvPr>
          <p:cNvSpPr>
            <a:spLocks noGrp="1"/>
          </p:cNvSpPr>
          <p:nvPr>
            <p:ph type="body" sz="quarter" idx="10"/>
          </p:nvPr>
        </p:nvSpPr>
        <p:spPr>
          <a:xfrm>
            <a:off x="501931" y="504336"/>
            <a:ext cx="10403367" cy="668338"/>
          </a:xfrm>
        </p:spPr>
        <p:txBody>
          <a:bodyPr/>
          <a:lstStyle/>
          <a:p>
            <a:r>
              <a:rPr lang="en-US" sz="3600" dirty="0"/>
              <a:t>ASEAN Data Management Framework</a:t>
            </a:r>
            <a:endParaRPr lang="en-SG" sz="3600" dirty="0"/>
          </a:p>
        </p:txBody>
      </p:sp>
      <p:sp>
        <p:nvSpPr>
          <p:cNvPr id="5" name="Slide Number Placeholder 4">
            <a:extLst>
              <a:ext uri="{FF2B5EF4-FFF2-40B4-BE49-F238E27FC236}">
                <a16:creationId xmlns:a16="http://schemas.microsoft.com/office/drawing/2014/main" id="{1F3BCFAF-BBB2-F5FC-5144-B21569F3F8AC}"/>
              </a:ext>
            </a:extLst>
          </p:cNvPr>
          <p:cNvSpPr>
            <a:spLocks noGrp="1"/>
          </p:cNvSpPr>
          <p:nvPr>
            <p:ph type="sldNum" sz="quarter" idx="4"/>
          </p:nvPr>
        </p:nvSpPr>
        <p:spPr/>
        <p:txBody>
          <a:bodyPr/>
          <a:lstStyle/>
          <a:p>
            <a:fld id="{E5AD2BC3-F02D-9744-99A4-EFA578C96553}" type="slidenum">
              <a:rPr lang="en-US" smtClean="0"/>
              <a:t>3</a:t>
            </a:fld>
            <a:endParaRPr lang="en-US" dirty="0"/>
          </a:p>
        </p:txBody>
      </p:sp>
      <p:sp>
        <p:nvSpPr>
          <p:cNvPr id="3" name="Rectangle 2">
            <a:extLst>
              <a:ext uri="{FF2B5EF4-FFF2-40B4-BE49-F238E27FC236}">
                <a16:creationId xmlns:a16="http://schemas.microsoft.com/office/drawing/2014/main" id="{9941D39E-633F-596C-35FE-9AC3461F7888}"/>
              </a:ext>
            </a:extLst>
          </p:cNvPr>
          <p:cNvSpPr/>
          <p:nvPr/>
        </p:nvSpPr>
        <p:spPr>
          <a:xfrm>
            <a:off x="511822" y="1732736"/>
            <a:ext cx="11125200" cy="3405780"/>
          </a:xfrm>
          <a:prstGeom prst="rect">
            <a:avLst/>
          </a:prstGeom>
          <a:solidFill>
            <a:schemeClr val="bg2">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4" name="Picture 3">
            <a:extLst>
              <a:ext uri="{FF2B5EF4-FFF2-40B4-BE49-F238E27FC236}">
                <a16:creationId xmlns:a16="http://schemas.microsoft.com/office/drawing/2014/main" id="{97F10F41-17B8-C684-51E7-F8B1551B2F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2546" y="2497262"/>
            <a:ext cx="4641174" cy="2493668"/>
          </a:xfrm>
          <a:prstGeom prst="rect">
            <a:avLst/>
          </a:prstGeom>
        </p:spPr>
      </p:pic>
      <p:sp>
        <p:nvSpPr>
          <p:cNvPr id="6" name="Text Placeholder 2">
            <a:extLst>
              <a:ext uri="{FF2B5EF4-FFF2-40B4-BE49-F238E27FC236}">
                <a16:creationId xmlns:a16="http://schemas.microsoft.com/office/drawing/2014/main" id="{6B6DAD90-8950-B945-0AC7-130F597466EC}"/>
              </a:ext>
            </a:extLst>
          </p:cNvPr>
          <p:cNvSpPr txBox="1">
            <a:spLocks/>
          </p:cNvSpPr>
          <p:nvPr/>
        </p:nvSpPr>
        <p:spPr>
          <a:xfrm>
            <a:off x="7352050" y="2007908"/>
            <a:ext cx="3200076" cy="373051"/>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b="0" i="0" kern="1200" spc="2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cs typeface="Gill Sans SemiBold" panose="020B0502020104020203" pitchFamily="34" charset="-79"/>
              </a:rPr>
              <a:t>Across the Data Life Cycle</a:t>
            </a:r>
            <a:endParaRPr lang="en-SG" sz="1800" dirty="0"/>
          </a:p>
        </p:txBody>
      </p:sp>
      <p:sp>
        <p:nvSpPr>
          <p:cNvPr id="8" name="Text Placeholder 2">
            <a:extLst>
              <a:ext uri="{FF2B5EF4-FFF2-40B4-BE49-F238E27FC236}">
                <a16:creationId xmlns:a16="http://schemas.microsoft.com/office/drawing/2014/main" id="{CE29A91E-9FA3-AECE-CCC9-9CAFAD44933C}"/>
              </a:ext>
            </a:extLst>
          </p:cNvPr>
          <p:cNvSpPr txBox="1">
            <a:spLocks/>
          </p:cNvSpPr>
          <p:nvPr/>
        </p:nvSpPr>
        <p:spPr>
          <a:xfrm>
            <a:off x="1744618" y="2007908"/>
            <a:ext cx="3459884" cy="449802"/>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b="0" i="0" kern="1200" spc="2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cs typeface="Gill Sans SemiBold" panose="020B0502020104020203" pitchFamily="34" charset="-79"/>
              </a:rPr>
              <a:t>6 Foundational Components</a:t>
            </a:r>
            <a:endParaRPr lang="en-SG" sz="1800" dirty="0"/>
          </a:p>
        </p:txBody>
      </p:sp>
      <p:sp>
        <p:nvSpPr>
          <p:cNvPr id="9" name="Rectangle: Rounded Corners 8">
            <a:extLst>
              <a:ext uri="{FF2B5EF4-FFF2-40B4-BE49-F238E27FC236}">
                <a16:creationId xmlns:a16="http://schemas.microsoft.com/office/drawing/2014/main" id="{B75DF832-7B0C-BED1-D62B-6E7394A69291}"/>
              </a:ext>
            </a:extLst>
          </p:cNvPr>
          <p:cNvSpPr/>
          <p:nvPr/>
        </p:nvSpPr>
        <p:spPr>
          <a:xfrm>
            <a:off x="501931" y="1329960"/>
            <a:ext cx="11125200" cy="518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MT"/>
              </a:rPr>
              <a:t>Data governance and protection throughout the data lifecycle and ecosystem</a:t>
            </a:r>
          </a:p>
        </p:txBody>
      </p:sp>
      <p:grpSp>
        <p:nvGrpSpPr>
          <p:cNvPr id="10" name="Group 9">
            <a:extLst>
              <a:ext uri="{FF2B5EF4-FFF2-40B4-BE49-F238E27FC236}">
                <a16:creationId xmlns:a16="http://schemas.microsoft.com/office/drawing/2014/main" id="{DCB5D6D1-4D7A-71A0-8BBD-81263E719BC1}"/>
              </a:ext>
            </a:extLst>
          </p:cNvPr>
          <p:cNvGrpSpPr/>
          <p:nvPr/>
        </p:nvGrpSpPr>
        <p:grpSpPr>
          <a:xfrm>
            <a:off x="1007430" y="2492410"/>
            <a:ext cx="4934260" cy="2101197"/>
            <a:chOff x="639584" y="2392288"/>
            <a:chExt cx="4934260" cy="2101197"/>
          </a:xfrm>
        </p:grpSpPr>
        <p:sp>
          <p:nvSpPr>
            <p:cNvPr id="11" name="Rectangle: Rounded Corners 10">
              <a:extLst>
                <a:ext uri="{FF2B5EF4-FFF2-40B4-BE49-F238E27FC236}">
                  <a16:creationId xmlns:a16="http://schemas.microsoft.com/office/drawing/2014/main" id="{BE717A8A-B900-D6CE-67C5-FD6B20F77DB8}"/>
                </a:ext>
              </a:extLst>
            </p:cNvPr>
            <p:cNvSpPr/>
            <p:nvPr/>
          </p:nvSpPr>
          <p:spPr>
            <a:xfrm>
              <a:off x="653447" y="2392288"/>
              <a:ext cx="1602258" cy="1016186"/>
            </a:xfrm>
            <a:prstGeom prst="round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Governance &amp; Oversight</a:t>
              </a:r>
              <a:endParaRPr lang="en-SG" sz="1600" b="1" dirty="0">
                <a:solidFill>
                  <a:schemeClr val="accent1"/>
                </a:solidFill>
              </a:endParaRPr>
            </a:p>
          </p:txBody>
        </p:sp>
        <p:sp>
          <p:nvSpPr>
            <p:cNvPr id="13" name="Rectangle: Rounded Corners 12">
              <a:extLst>
                <a:ext uri="{FF2B5EF4-FFF2-40B4-BE49-F238E27FC236}">
                  <a16:creationId xmlns:a16="http://schemas.microsoft.com/office/drawing/2014/main" id="{0A29A0F8-528C-CE54-75BC-B5CB53A4E73A}"/>
                </a:ext>
              </a:extLst>
            </p:cNvPr>
            <p:cNvSpPr/>
            <p:nvPr/>
          </p:nvSpPr>
          <p:spPr>
            <a:xfrm>
              <a:off x="2296895" y="2392288"/>
              <a:ext cx="1602258" cy="1016186"/>
            </a:xfrm>
            <a:prstGeom prst="round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Policies and Procedural Documents</a:t>
              </a:r>
              <a:endParaRPr lang="en-SG" sz="1600" b="1" dirty="0">
                <a:solidFill>
                  <a:schemeClr val="accent1"/>
                </a:solidFill>
              </a:endParaRPr>
            </a:p>
          </p:txBody>
        </p:sp>
        <p:sp>
          <p:nvSpPr>
            <p:cNvPr id="14" name="Rectangle: Rounded Corners 13">
              <a:extLst>
                <a:ext uri="{FF2B5EF4-FFF2-40B4-BE49-F238E27FC236}">
                  <a16:creationId xmlns:a16="http://schemas.microsoft.com/office/drawing/2014/main" id="{2F3D6C63-2EF6-7D71-B115-8FA57A6E2823}"/>
                </a:ext>
              </a:extLst>
            </p:cNvPr>
            <p:cNvSpPr/>
            <p:nvPr/>
          </p:nvSpPr>
          <p:spPr>
            <a:xfrm>
              <a:off x="3940343" y="2394416"/>
              <a:ext cx="1602258" cy="1016186"/>
            </a:xfrm>
            <a:prstGeom prst="round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Data Inventory</a:t>
              </a:r>
              <a:endParaRPr lang="en-SG" sz="1600" b="1" dirty="0">
                <a:solidFill>
                  <a:schemeClr val="accent1"/>
                </a:solidFill>
              </a:endParaRPr>
            </a:p>
          </p:txBody>
        </p:sp>
        <p:sp>
          <p:nvSpPr>
            <p:cNvPr id="15" name="Rectangle: Rounded Corners 14">
              <a:extLst>
                <a:ext uri="{FF2B5EF4-FFF2-40B4-BE49-F238E27FC236}">
                  <a16:creationId xmlns:a16="http://schemas.microsoft.com/office/drawing/2014/main" id="{C4CB2EAC-EEB6-A977-83C0-7706D85E3ECD}"/>
                </a:ext>
              </a:extLst>
            </p:cNvPr>
            <p:cNvSpPr/>
            <p:nvPr/>
          </p:nvSpPr>
          <p:spPr>
            <a:xfrm>
              <a:off x="639584" y="3467113"/>
              <a:ext cx="1602258" cy="1016186"/>
            </a:xfrm>
            <a:prstGeom prst="round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Impact/risk Assessment</a:t>
              </a:r>
              <a:endParaRPr lang="en-SG" sz="1600" b="1" dirty="0">
                <a:solidFill>
                  <a:schemeClr val="accent1"/>
                </a:solidFill>
              </a:endParaRPr>
            </a:p>
          </p:txBody>
        </p:sp>
        <p:sp>
          <p:nvSpPr>
            <p:cNvPr id="16" name="Rectangle: Rounded Corners 15">
              <a:extLst>
                <a:ext uri="{FF2B5EF4-FFF2-40B4-BE49-F238E27FC236}">
                  <a16:creationId xmlns:a16="http://schemas.microsoft.com/office/drawing/2014/main" id="{D94E3DB5-8FD4-29AF-0C0B-94F7D813C20C}"/>
                </a:ext>
              </a:extLst>
            </p:cNvPr>
            <p:cNvSpPr/>
            <p:nvPr/>
          </p:nvSpPr>
          <p:spPr>
            <a:xfrm>
              <a:off x="2296895" y="3477299"/>
              <a:ext cx="1602258" cy="1016186"/>
            </a:xfrm>
            <a:prstGeom prst="round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Controls</a:t>
              </a:r>
              <a:endParaRPr lang="en-SG" sz="1600" b="1" dirty="0">
                <a:solidFill>
                  <a:schemeClr val="accent1"/>
                </a:solidFill>
              </a:endParaRPr>
            </a:p>
          </p:txBody>
        </p:sp>
        <p:sp>
          <p:nvSpPr>
            <p:cNvPr id="17" name="Rectangle: Rounded Corners 16">
              <a:extLst>
                <a:ext uri="{FF2B5EF4-FFF2-40B4-BE49-F238E27FC236}">
                  <a16:creationId xmlns:a16="http://schemas.microsoft.com/office/drawing/2014/main" id="{C31D76D3-9707-75B2-270E-F40CF95F7827}"/>
                </a:ext>
              </a:extLst>
            </p:cNvPr>
            <p:cNvSpPr/>
            <p:nvPr/>
          </p:nvSpPr>
          <p:spPr>
            <a:xfrm>
              <a:off x="3971586" y="3477299"/>
              <a:ext cx="1602258" cy="1016186"/>
            </a:xfrm>
            <a:prstGeom prst="round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Monitoring &amp; Continuous Improvement</a:t>
              </a:r>
              <a:endParaRPr lang="en-SG" sz="1600" b="1" dirty="0">
                <a:solidFill>
                  <a:schemeClr val="accent1"/>
                </a:solidFill>
              </a:endParaRPr>
            </a:p>
          </p:txBody>
        </p:sp>
      </p:grpSp>
      <p:sp>
        <p:nvSpPr>
          <p:cNvPr id="18" name="TextBox 17">
            <a:extLst>
              <a:ext uri="{FF2B5EF4-FFF2-40B4-BE49-F238E27FC236}">
                <a16:creationId xmlns:a16="http://schemas.microsoft.com/office/drawing/2014/main" id="{EC4EC8BF-F705-5197-A993-C85A73FA8C49}"/>
              </a:ext>
            </a:extLst>
          </p:cNvPr>
          <p:cNvSpPr txBox="1"/>
          <p:nvPr/>
        </p:nvSpPr>
        <p:spPr>
          <a:xfrm>
            <a:off x="3383187" y="5791424"/>
            <a:ext cx="2316877" cy="646331"/>
          </a:xfrm>
          <a:prstGeom prst="rect">
            <a:avLst/>
          </a:prstGeom>
          <a:noFill/>
        </p:spPr>
        <p:txBody>
          <a:bodyPr wrap="square">
            <a:spAutoFit/>
          </a:bodyPr>
          <a:lstStyle/>
          <a:p>
            <a:r>
              <a:rPr lang="en-US" b="1" dirty="0">
                <a:latin typeface="+mj-lt"/>
                <a:ea typeface="ＭＳ Ｐゴシック" pitchFamily="34" charset="-128"/>
                <a:cs typeface="Segoe UI" panose="020B0502040204020203" pitchFamily="34" charset="0"/>
              </a:rPr>
              <a:t>Facilitates trusted data sharing</a:t>
            </a:r>
            <a:endParaRPr lang="en-SG" dirty="0">
              <a:latin typeface="+mj-lt"/>
            </a:endParaRPr>
          </a:p>
        </p:txBody>
      </p:sp>
      <p:pic>
        <p:nvPicPr>
          <p:cNvPr id="21" name="Picture 20">
            <a:extLst>
              <a:ext uri="{FF2B5EF4-FFF2-40B4-BE49-F238E27FC236}">
                <a16:creationId xmlns:a16="http://schemas.microsoft.com/office/drawing/2014/main" id="{280EE019-DB20-1181-97C3-3979CD81EA2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23677" t="22743" r="47715" b="26094"/>
          <a:stretch/>
        </p:blipFill>
        <p:spPr>
          <a:xfrm>
            <a:off x="2430332" y="5589362"/>
            <a:ext cx="1091781" cy="1016186"/>
          </a:xfrm>
          <a:prstGeom prst="rect">
            <a:avLst/>
          </a:prstGeom>
        </p:spPr>
      </p:pic>
      <p:sp>
        <p:nvSpPr>
          <p:cNvPr id="23" name="TextBox 22">
            <a:extLst>
              <a:ext uri="{FF2B5EF4-FFF2-40B4-BE49-F238E27FC236}">
                <a16:creationId xmlns:a16="http://schemas.microsoft.com/office/drawing/2014/main" id="{197DCE58-5E85-3BF0-B1D7-F54DC175276C}"/>
              </a:ext>
            </a:extLst>
          </p:cNvPr>
          <p:cNvSpPr txBox="1"/>
          <p:nvPr/>
        </p:nvSpPr>
        <p:spPr>
          <a:xfrm>
            <a:off x="6778729" y="5796771"/>
            <a:ext cx="4511429" cy="646331"/>
          </a:xfrm>
          <a:prstGeom prst="rect">
            <a:avLst/>
          </a:prstGeom>
          <a:noFill/>
        </p:spPr>
        <p:txBody>
          <a:bodyPr wrap="square">
            <a:spAutoFit/>
          </a:bodyPr>
          <a:lstStyle/>
          <a:p>
            <a:r>
              <a:rPr lang="en-US" b="1" dirty="0">
                <a:latin typeface="+mj-lt"/>
                <a:ea typeface="ＭＳ Ｐゴシック" pitchFamily="34" charset="-128"/>
                <a:cs typeface="Segoe UI" panose="020B0502040204020203" pitchFamily="34" charset="0"/>
              </a:rPr>
              <a:t>Identifies right level of protection measures for different types of data</a:t>
            </a:r>
            <a:endParaRPr lang="en-SG" dirty="0">
              <a:latin typeface="+mj-lt"/>
            </a:endParaRPr>
          </a:p>
        </p:txBody>
      </p:sp>
      <p:pic>
        <p:nvPicPr>
          <p:cNvPr id="24" name="Picture 23">
            <a:extLst>
              <a:ext uri="{FF2B5EF4-FFF2-40B4-BE49-F238E27FC236}">
                <a16:creationId xmlns:a16="http://schemas.microsoft.com/office/drawing/2014/main" id="{BAFC6E7A-9FA7-1B62-061D-7E3436FD66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3398" y="5736874"/>
            <a:ext cx="708663" cy="706228"/>
          </a:xfrm>
          <a:prstGeom prst="rect">
            <a:avLst/>
          </a:prstGeom>
        </p:spPr>
      </p:pic>
      <p:sp>
        <p:nvSpPr>
          <p:cNvPr id="27" name="Text Placeholder 2">
            <a:extLst>
              <a:ext uri="{FF2B5EF4-FFF2-40B4-BE49-F238E27FC236}">
                <a16:creationId xmlns:a16="http://schemas.microsoft.com/office/drawing/2014/main" id="{456D1E4C-C3B0-E60B-DB17-82F855556278}"/>
              </a:ext>
            </a:extLst>
          </p:cNvPr>
          <p:cNvSpPr txBox="1">
            <a:spLocks/>
          </p:cNvSpPr>
          <p:nvPr/>
        </p:nvSpPr>
        <p:spPr>
          <a:xfrm>
            <a:off x="4413360" y="5201501"/>
            <a:ext cx="3200076" cy="373051"/>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b="0" i="0" kern="1200" spc="2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cs typeface="Gill Sans SemiBold" panose="020B0502020104020203" pitchFamily="34" charset="-79"/>
              </a:rPr>
              <a:t>Which helps to:</a:t>
            </a:r>
            <a:endParaRPr lang="en-SG" sz="1800" dirty="0"/>
          </a:p>
        </p:txBody>
      </p:sp>
    </p:spTree>
    <p:extLst>
      <p:ext uri="{BB962C8B-B14F-4D97-AF65-F5344CB8AC3E}">
        <p14:creationId xmlns:p14="http://schemas.microsoft.com/office/powerpoint/2010/main" val="336805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766AA9-32F4-B39E-3A48-D5B0555EB2C5}"/>
              </a:ext>
            </a:extLst>
          </p:cNvPr>
          <p:cNvSpPr>
            <a:spLocks noGrp="1"/>
          </p:cNvSpPr>
          <p:nvPr>
            <p:ph type="body" sz="quarter" idx="10"/>
          </p:nvPr>
        </p:nvSpPr>
        <p:spPr>
          <a:xfrm>
            <a:off x="444912" y="711039"/>
            <a:ext cx="10705688" cy="668339"/>
          </a:xfrm>
        </p:spPr>
        <p:txBody>
          <a:bodyPr/>
          <a:lstStyle/>
          <a:p>
            <a:r>
              <a:rPr lang="en-US" b="1" dirty="0">
                <a:latin typeface="+mj-lt"/>
                <a:ea typeface="ＭＳ Ｐゴシック" pitchFamily="34" charset="-128"/>
                <a:cs typeface="Segoe UI" panose="020B0502040204020203" pitchFamily="34" charset="0"/>
              </a:rPr>
              <a:t>Facilitating </a:t>
            </a:r>
            <a:r>
              <a:rPr lang="en-US" dirty="0">
                <a:latin typeface="+mj-lt"/>
                <a:ea typeface="ＭＳ Ｐゴシック" pitchFamily="34" charset="-128"/>
                <a:cs typeface="Segoe UI" panose="020B0502040204020203" pitchFamily="34" charset="0"/>
              </a:rPr>
              <a:t>d</a:t>
            </a:r>
            <a:r>
              <a:rPr lang="en-US" b="1" dirty="0">
                <a:latin typeface="+mj-lt"/>
                <a:ea typeface="ＭＳ Ｐゴシック" pitchFamily="34" charset="-128"/>
                <a:cs typeface="Segoe UI" panose="020B0502040204020203" pitchFamily="34" charset="0"/>
              </a:rPr>
              <a:t>ata sharing within domestic economy</a:t>
            </a:r>
            <a:endParaRPr lang="en-SG" dirty="0">
              <a:latin typeface="+mj-lt"/>
            </a:endParaRPr>
          </a:p>
        </p:txBody>
      </p:sp>
      <p:sp>
        <p:nvSpPr>
          <p:cNvPr id="5" name="Slide Number Placeholder 4">
            <a:extLst>
              <a:ext uri="{FF2B5EF4-FFF2-40B4-BE49-F238E27FC236}">
                <a16:creationId xmlns:a16="http://schemas.microsoft.com/office/drawing/2014/main" id="{1F3BCFAF-BBB2-F5FC-5144-B21569F3F8AC}"/>
              </a:ext>
            </a:extLst>
          </p:cNvPr>
          <p:cNvSpPr>
            <a:spLocks noGrp="1"/>
          </p:cNvSpPr>
          <p:nvPr>
            <p:ph type="sldNum" sz="quarter" idx="4"/>
          </p:nvPr>
        </p:nvSpPr>
        <p:spPr/>
        <p:txBody>
          <a:bodyPr/>
          <a:lstStyle/>
          <a:p>
            <a:fld id="{E5AD2BC3-F02D-9744-99A4-EFA578C96553}" type="slidenum">
              <a:rPr lang="en-US" smtClean="0"/>
              <a:t>4</a:t>
            </a:fld>
            <a:endParaRPr lang="en-US" dirty="0"/>
          </a:p>
        </p:txBody>
      </p:sp>
      <p:grpSp>
        <p:nvGrpSpPr>
          <p:cNvPr id="3" name="Group 2">
            <a:extLst>
              <a:ext uri="{FF2B5EF4-FFF2-40B4-BE49-F238E27FC236}">
                <a16:creationId xmlns:a16="http://schemas.microsoft.com/office/drawing/2014/main" id="{798FFD62-E4FD-DBC4-E0F2-A078DE66A6DC}"/>
              </a:ext>
            </a:extLst>
          </p:cNvPr>
          <p:cNvGrpSpPr/>
          <p:nvPr/>
        </p:nvGrpSpPr>
        <p:grpSpPr>
          <a:xfrm>
            <a:off x="530612" y="1811884"/>
            <a:ext cx="5379894" cy="1815344"/>
            <a:chOff x="623359" y="1613656"/>
            <a:chExt cx="5379894" cy="1815344"/>
          </a:xfrm>
        </p:grpSpPr>
        <p:grpSp>
          <p:nvGrpSpPr>
            <p:cNvPr id="34" name="Group 33">
              <a:extLst>
                <a:ext uri="{FF2B5EF4-FFF2-40B4-BE49-F238E27FC236}">
                  <a16:creationId xmlns:a16="http://schemas.microsoft.com/office/drawing/2014/main" id="{98AC99BA-68F9-84A8-2DD7-D32D96C490BB}"/>
                </a:ext>
              </a:extLst>
            </p:cNvPr>
            <p:cNvGrpSpPr/>
            <p:nvPr/>
          </p:nvGrpSpPr>
          <p:grpSpPr>
            <a:xfrm>
              <a:off x="623359" y="1613656"/>
              <a:ext cx="5379894" cy="1815344"/>
              <a:chOff x="623359" y="1613656"/>
              <a:chExt cx="5379894" cy="1815344"/>
            </a:xfrm>
          </p:grpSpPr>
          <p:sp>
            <p:nvSpPr>
              <p:cNvPr id="33" name="Rectangle 32">
                <a:extLst>
                  <a:ext uri="{FF2B5EF4-FFF2-40B4-BE49-F238E27FC236}">
                    <a16:creationId xmlns:a16="http://schemas.microsoft.com/office/drawing/2014/main" id="{5F220F7F-0318-2AD4-91B5-920D68F3922C}"/>
                  </a:ext>
                </a:extLst>
              </p:cNvPr>
              <p:cNvSpPr/>
              <p:nvPr/>
            </p:nvSpPr>
            <p:spPr>
              <a:xfrm>
                <a:off x="623359" y="1841501"/>
                <a:ext cx="5379894" cy="1587499"/>
              </a:xfrm>
              <a:prstGeom prst="rect">
                <a:avLst/>
              </a:prstGeom>
              <a:solidFill>
                <a:srgbClr val="F6EEF9">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en-SG" dirty="0"/>
              </a:p>
            </p:txBody>
          </p:sp>
          <p:sp>
            <p:nvSpPr>
              <p:cNvPr id="19" name="Rectangle: Rounded Corners 18">
                <a:extLst>
                  <a:ext uri="{FF2B5EF4-FFF2-40B4-BE49-F238E27FC236}">
                    <a16:creationId xmlns:a16="http://schemas.microsoft.com/office/drawing/2014/main" id="{F227AEC8-7EF8-C6C6-99F7-744F933B99F1}"/>
                  </a:ext>
                </a:extLst>
              </p:cNvPr>
              <p:cNvSpPr/>
              <p:nvPr/>
            </p:nvSpPr>
            <p:spPr>
              <a:xfrm>
                <a:off x="623359" y="1613656"/>
                <a:ext cx="5379894" cy="668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Trusted Data Sharing Framework</a:t>
                </a:r>
                <a:endParaRPr lang="en-US" sz="2000" b="1" dirty="0">
                  <a:solidFill>
                    <a:schemeClr val="bg1"/>
                  </a:solidFill>
                </a:endParaRPr>
              </a:p>
            </p:txBody>
          </p:sp>
        </p:grpSp>
        <p:sp>
          <p:nvSpPr>
            <p:cNvPr id="12" name="TextBox 11">
              <a:extLst>
                <a:ext uri="{FF2B5EF4-FFF2-40B4-BE49-F238E27FC236}">
                  <a16:creationId xmlns:a16="http://schemas.microsoft.com/office/drawing/2014/main" id="{1625A437-5BFB-5804-5D49-860778ABE993}"/>
                </a:ext>
              </a:extLst>
            </p:cNvPr>
            <p:cNvSpPr txBox="1"/>
            <p:nvPr/>
          </p:nvSpPr>
          <p:spPr>
            <a:xfrm>
              <a:off x="793651" y="2411833"/>
              <a:ext cx="5035649" cy="830997"/>
            </a:xfrm>
            <a:prstGeom prst="rect">
              <a:avLst/>
            </a:prstGeom>
            <a:noFill/>
          </p:spPr>
          <p:txBody>
            <a:bodyPr wrap="square">
              <a:spAutoFit/>
            </a:bodyPr>
            <a:lstStyle/>
            <a:p>
              <a:pPr>
                <a:spcBef>
                  <a:spcPts val="600"/>
                </a:spcBef>
              </a:pPr>
              <a:r>
                <a:rPr lang="en-US" sz="1600" dirty="0">
                  <a:ea typeface="Calibri" panose="020F0502020204030204" pitchFamily="34" charset="0"/>
                </a:rPr>
                <a:t>Encourage trusted data sharing between businesses and stakeholders by providing a common ‘data-sharing language’.</a:t>
              </a:r>
            </a:p>
          </p:txBody>
        </p:sp>
      </p:grpSp>
      <p:pic>
        <p:nvPicPr>
          <p:cNvPr id="18" name="9CC5F223-D392-4810-82F2-AA32D4EBF249" descr="18C55C59-63C7-4B01-B4EE-0BCA83744446">
            <a:extLst>
              <a:ext uri="{FF2B5EF4-FFF2-40B4-BE49-F238E27FC236}">
                <a16:creationId xmlns:a16="http://schemas.microsoft.com/office/drawing/2014/main" id="{6818206F-39F3-3B9F-3679-42D874FCCD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9197" y="1661137"/>
            <a:ext cx="4671899" cy="448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54824182-BD20-B59A-D731-07D65ED4A14E}"/>
              </a:ext>
            </a:extLst>
          </p:cNvPr>
          <p:cNvSpPr txBox="1"/>
          <p:nvPr/>
        </p:nvSpPr>
        <p:spPr>
          <a:xfrm>
            <a:off x="530612" y="3860752"/>
            <a:ext cx="5472641" cy="2046714"/>
          </a:xfrm>
          <a:prstGeom prst="rect">
            <a:avLst/>
          </a:prstGeom>
          <a:noFill/>
        </p:spPr>
        <p:txBody>
          <a:bodyPr wrap="square">
            <a:spAutoFit/>
          </a:bodyPr>
          <a:lstStyle/>
          <a:p>
            <a:pPr marL="285750" indent="-285750">
              <a:spcBef>
                <a:spcPts val="600"/>
              </a:spcBef>
              <a:buFont typeface="Wingdings" panose="05000000000000000000" pitchFamily="2" charset="2"/>
              <a:buChar char="ü"/>
            </a:pPr>
            <a:r>
              <a:rPr lang="en-US" sz="1600" dirty="0">
                <a:effectLst/>
                <a:ea typeface="Calibri" panose="020F0502020204030204" pitchFamily="34" charset="0"/>
              </a:rPr>
              <a:t>Apprec</a:t>
            </a:r>
            <a:r>
              <a:rPr lang="en-US" sz="1600" dirty="0">
                <a:ea typeface="Calibri" panose="020F0502020204030204" pitchFamily="34" charset="0"/>
              </a:rPr>
              <a:t>iate benefits of data sharing</a:t>
            </a:r>
          </a:p>
          <a:p>
            <a:pPr marL="285750" indent="-285750">
              <a:spcBef>
                <a:spcPts val="600"/>
              </a:spcBef>
              <a:buFont typeface="Wingdings" panose="05000000000000000000" pitchFamily="2" charset="2"/>
              <a:buChar char="ü"/>
            </a:pPr>
            <a:r>
              <a:rPr lang="en-US" sz="1600" dirty="0">
                <a:effectLst/>
                <a:ea typeface="Calibri" panose="020F0502020204030204" pitchFamily="34" charset="0"/>
              </a:rPr>
              <a:t>Gai</a:t>
            </a:r>
            <a:r>
              <a:rPr lang="en-US" sz="1600" dirty="0">
                <a:ea typeface="Calibri" panose="020F0502020204030204" pitchFamily="34" charset="0"/>
              </a:rPr>
              <a:t>n clarity from the information and illustrations presented</a:t>
            </a:r>
          </a:p>
          <a:p>
            <a:pPr marL="285750" indent="-285750">
              <a:spcBef>
                <a:spcPts val="600"/>
              </a:spcBef>
              <a:buFont typeface="Wingdings" panose="05000000000000000000" pitchFamily="2" charset="2"/>
              <a:buChar char="ü"/>
            </a:pPr>
            <a:r>
              <a:rPr lang="en-US" sz="1600" dirty="0">
                <a:effectLst/>
                <a:ea typeface="Calibri" panose="020F0502020204030204" pitchFamily="34" charset="0"/>
              </a:rPr>
              <a:t>Understand key areas of considerations to enable data sharing; and</a:t>
            </a:r>
          </a:p>
          <a:p>
            <a:pPr marL="285750" indent="-285750">
              <a:spcBef>
                <a:spcPts val="600"/>
              </a:spcBef>
              <a:buFont typeface="Wingdings" panose="05000000000000000000" pitchFamily="2" charset="2"/>
              <a:buChar char="ü"/>
            </a:pPr>
            <a:r>
              <a:rPr lang="en-US" sz="1600" dirty="0">
                <a:ea typeface="Calibri" panose="020F0502020204030204" pitchFamily="34" charset="0"/>
              </a:rPr>
              <a:t>Kick-start their data sharing journeys or develop their own ideas around data sharing.</a:t>
            </a:r>
            <a:endParaRPr lang="en-US" sz="1600" dirty="0">
              <a:effectLst/>
              <a:ea typeface="Calibri" panose="020F0502020204030204" pitchFamily="34" charset="0"/>
            </a:endParaRPr>
          </a:p>
        </p:txBody>
      </p:sp>
    </p:spTree>
    <p:extLst>
      <p:ext uri="{BB962C8B-B14F-4D97-AF65-F5344CB8AC3E}">
        <p14:creationId xmlns:p14="http://schemas.microsoft.com/office/powerpoint/2010/main" val="12101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766AA9-32F4-B39E-3A48-D5B0555EB2C5}"/>
              </a:ext>
            </a:extLst>
          </p:cNvPr>
          <p:cNvSpPr>
            <a:spLocks noGrp="1"/>
          </p:cNvSpPr>
          <p:nvPr>
            <p:ph type="body" sz="quarter" idx="10"/>
          </p:nvPr>
        </p:nvSpPr>
        <p:spPr>
          <a:xfrm>
            <a:off x="488340" y="684037"/>
            <a:ext cx="10776560" cy="668338"/>
          </a:xfrm>
        </p:spPr>
        <p:txBody>
          <a:bodyPr/>
          <a:lstStyle/>
          <a:p>
            <a:r>
              <a:rPr lang="en-US" dirty="0"/>
              <a:t>ASEAN MCCs for regional cross border data flows</a:t>
            </a:r>
          </a:p>
        </p:txBody>
      </p:sp>
      <p:sp>
        <p:nvSpPr>
          <p:cNvPr id="5" name="Slide Number Placeholder 4">
            <a:extLst>
              <a:ext uri="{FF2B5EF4-FFF2-40B4-BE49-F238E27FC236}">
                <a16:creationId xmlns:a16="http://schemas.microsoft.com/office/drawing/2014/main" id="{1F3BCFAF-BBB2-F5FC-5144-B21569F3F8AC}"/>
              </a:ext>
            </a:extLst>
          </p:cNvPr>
          <p:cNvSpPr>
            <a:spLocks noGrp="1"/>
          </p:cNvSpPr>
          <p:nvPr>
            <p:ph type="sldNum" sz="quarter" idx="4"/>
          </p:nvPr>
        </p:nvSpPr>
        <p:spPr/>
        <p:txBody>
          <a:bodyPr/>
          <a:lstStyle/>
          <a:p>
            <a:fld id="{E5AD2BC3-F02D-9744-99A4-EFA578C96553}" type="slidenum">
              <a:rPr lang="en-US" smtClean="0"/>
              <a:t>5</a:t>
            </a:fld>
            <a:endParaRPr lang="en-US" dirty="0"/>
          </a:p>
        </p:txBody>
      </p:sp>
      <p:grpSp>
        <p:nvGrpSpPr>
          <p:cNvPr id="24" name="Group 23">
            <a:extLst>
              <a:ext uri="{FF2B5EF4-FFF2-40B4-BE49-F238E27FC236}">
                <a16:creationId xmlns:a16="http://schemas.microsoft.com/office/drawing/2014/main" id="{0AD45EC9-6A96-8171-3ED3-EF618ACC6130}"/>
              </a:ext>
            </a:extLst>
          </p:cNvPr>
          <p:cNvGrpSpPr/>
          <p:nvPr/>
        </p:nvGrpSpPr>
        <p:grpSpPr>
          <a:xfrm>
            <a:off x="397985" y="1564677"/>
            <a:ext cx="3455784" cy="4371917"/>
            <a:chOff x="659016" y="1628684"/>
            <a:chExt cx="3354186" cy="4231891"/>
          </a:xfrm>
        </p:grpSpPr>
        <p:sp>
          <p:nvSpPr>
            <p:cNvPr id="15" name="Rectangle 14">
              <a:extLst>
                <a:ext uri="{FF2B5EF4-FFF2-40B4-BE49-F238E27FC236}">
                  <a16:creationId xmlns:a16="http://schemas.microsoft.com/office/drawing/2014/main" id="{67ED41BB-CCD3-3B7D-C7B4-BFD33C80DE2D}"/>
                </a:ext>
              </a:extLst>
            </p:cNvPr>
            <p:cNvSpPr/>
            <p:nvPr/>
          </p:nvSpPr>
          <p:spPr>
            <a:xfrm>
              <a:off x="659016" y="2226900"/>
              <a:ext cx="3354186" cy="3633675"/>
            </a:xfrm>
            <a:prstGeom prst="rect">
              <a:avLst/>
            </a:prstGeom>
            <a:solidFill>
              <a:srgbClr val="F6EEF9">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en-SG" dirty="0"/>
            </a:p>
          </p:txBody>
        </p:sp>
        <p:sp>
          <p:nvSpPr>
            <p:cNvPr id="43" name="TextBox 42">
              <a:extLst>
                <a:ext uri="{FF2B5EF4-FFF2-40B4-BE49-F238E27FC236}">
                  <a16:creationId xmlns:a16="http://schemas.microsoft.com/office/drawing/2014/main" id="{74543013-B83A-E708-F443-BD08E6CA2EBC}"/>
                </a:ext>
              </a:extLst>
            </p:cNvPr>
            <p:cNvSpPr txBox="1"/>
            <p:nvPr/>
          </p:nvSpPr>
          <p:spPr>
            <a:xfrm>
              <a:off x="806995" y="2787250"/>
              <a:ext cx="3083911" cy="1668346"/>
            </a:xfrm>
            <a:prstGeom prst="rect">
              <a:avLst/>
            </a:prstGeom>
            <a:noFill/>
          </p:spPr>
          <p:txBody>
            <a:bodyPr wrap="square">
              <a:spAutoFit/>
            </a:bodyPr>
            <a:lstStyle/>
            <a:p>
              <a:pPr marL="342900" indent="-342900">
                <a:spcBef>
                  <a:spcPts val="600"/>
                </a:spcBef>
                <a:buFont typeface="Arial" panose="020B0604020202020204" pitchFamily="34" charset="0"/>
                <a:buChar char="•"/>
              </a:pPr>
              <a:r>
                <a:rPr lang="en-US" sz="1600" dirty="0"/>
                <a:t>Baseline set of contractual clauses for transferring data within ASEAN</a:t>
              </a:r>
            </a:p>
            <a:p>
              <a:pPr marL="342900" indent="-342900">
                <a:spcBef>
                  <a:spcPts val="600"/>
                </a:spcBef>
                <a:buFont typeface="Arial" panose="020B0604020202020204" pitchFamily="34" charset="0"/>
                <a:buChar char="•"/>
              </a:pPr>
              <a:r>
                <a:rPr lang="en-US" sz="1600" dirty="0"/>
                <a:t>Voluntary adoption, applicable to all AMS with or without Data Protection Authorities (DPAs)</a:t>
              </a:r>
            </a:p>
            <a:p>
              <a:pPr marL="342900" indent="-342900">
                <a:spcBef>
                  <a:spcPts val="600"/>
                </a:spcBef>
                <a:buFont typeface="Arial" panose="020B0604020202020204" pitchFamily="34" charset="0"/>
                <a:buChar char="•"/>
              </a:pPr>
              <a:r>
                <a:rPr lang="en-US" sz="1600" dirty="0" err="1"/>
                <a:t>Recognised</a:t>
              </a:r>
              <a:r>
                <a:rPr lang="en-US" sz="1600" dirty="0"/>
                <a:t> as a valid mechanism for transfer of data (e.g., Singapore, Philippines)</a:t>
              </a:r>
            </a:p>
          </p:txBody>
        </p:sp>
        <p:sp>
          <p:nvSpPr>
            <p:cNvPr id="6" name="Rectangle: Rounded Corners 5">
              <a:extLst>
                <a:ext uri="{FF2B5EF4-FFF2-40B4-BE49-F238E27FC236}">
                  <a16:creationId xmlns:a16="http://schemas.microsoft.com/office/drawing/2014/main" id="{93F2AAEB-B860-038F-8335-4A0FA60094D5}"/>
                </a:ext>
              </a:extLst>
            </p:cNvPr>
            <p:cNvSpPr/>
            <p:nvPr/>
          </p:nvSpPr>
          <p:spPr>
            <a:xfrm>
              <a:off x="671718" y="1628684"/>
              <a:ext cx="3328782" cy="100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bg1"/>
                  </a:solidFill>
                </a:rPr>
                <a:t>ASEAN Model Contractual Clauses for Cross Border Data Flows</a:t>
              </a:r>
              <a:endParaRPr lang="en-US" sz="1800" b="1" dirty="0">
                <a:solidFill>
                  <a:schemeClr val="bg1"/>
                </a:solidFill>
              </a:endParaRPr>
            </a:p>
          </p:txBody>
        </p:sp>
      </p:grpSp>
      <p:pic>
        <p:nvPicPr>
          <p:cNvPr id="21" name="Picture 20">
            <a:extLst>
              <a:ext uri="{FF2B5EF4-FFF2-40B4-BE49-F238E27FC236}">
                <a16:creationId xmlns:a16="http://schemas.microsoft.com/office/drawing/2014/main" id="{F5B27343-8B97-C4D4-0531-761F28C99E1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411"/>
          <a:stretch/>
        </p:blipFill>
        <p:spPr>
          <a:xfrm>
            <a:off x="8426096" y="1606378"/>
            <a:ext cx="3215458" cy="4557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0" name="Group 19">
            <a:extLst>
              <a:ext uri="{FF2B5EF4-FFF2-40B4-BE49-F238E27FC236}">
                <a16:creationId xmlns:a16="http://schemas.microsoft.com/office/drawing/2014/main" id="{354F3A17-35B5-859D-723A-2F4663BE7489}"/>
              </a:ext>
            </a:extLst>
          </p:cNvPr>
          <p:cNvGrpSpPr/>
          <p:nvPr/>
        </p:nvGrpSpPr>
        <p:grpSpPr>
          <a:xfrm>
            <a:off x="4316942" y="3257470"/>
            <a:ext cx="516042" cy="516042"/>
            <a:chOff x="4437826" y="4867262"/>
            <a:chExt cx="516042" cy="516042"/>
          </a:xfrm>
        </p:grpSpPr>
        <p:sp>
          <p:nvSpPr>
            <p:cNvPr id="10" name="Oval 9">
              <a:extLst>
                <a:ext uri="{FF2B5EF4-FFF2-40B4-BE49-F238E27FC236}">
                  <a16:creationId xmlns:a16="http://schemas.microsoft.com/office/drawing/2014/main" id="{79611AE0-BDC6-68BB-4FAA-80FA4B2FF2D4}"/>
                </a:ext>
              </a:extLst>
            </p:cNvPr>
            <p:cNvSpPr/>
            <p:nvPr/>
          </p:nvSpPr>
          <p:spPr>
            <a:xfrm>
              <a:off x="4437826" y="4867262"/>
              <a:ext cx="516042" cy="516042"/>
            </a:xfrm>
            <a:prstGeom prst="ellipse">
              <a:avLst/>
            </a:prstGeom>
            <a:solidFill>
              <a:schemeClr val="tx1"/>
            </a:solidFill>
            <a:ln w="25400" cap="flat" cmpd="sng" algn="ctr">
              <a:noFill/>
              <a:prstDash val="solid"/>
            </a:ln>
            <a:effectLst/>
          </p:spPr>
          <p:txBody>
            <a:bodyPr rtlCol="0" anchor="ctr"/>
            <a:lstStyle/>
            <a:p>
              <a:pPr algn="ctr">
                <a:defRPr/>
              </a:pPr>
              <a:endParaRPr lang="en-SG" sz="1799" kern="0">
                <a:solidFill>
                  <a:srgbClr val="57025E"/>
                </a:solidFill>
                <a:latin typeface="Century Gothic" panose="020B0502020202020204" pitchFamily="34" charset="0"/>
              </a:endParaRPr>
            </a:p>
          </p:txBody>
        </p:sp>
        <p:pic>
          <p:nvPicPr>
            <p:cNvPr id="12" name="Picture 11">
              <a:extLst>
                <a:ext uri="{FF2B5EF4-FFF2-40B4-BE49-F238E27FC236}">
                  <a16:creationId xmlns:a16="http://schemas.microsoft.com/office/drawing/2014/main" id="{2B375D9E-5CEB-89C4-0EEA-C2E32854BBFC}"/>
                </a:ext>
              </a:extLst>
            </p:cNvPr>
            <p:cNvPicPr>
              <a:picLocks noChangeAspect="1"/>
            </p:cNvPicPr>
            <p:nvPr/>
          </p:nvPicPr>
          <p:blipFill rotWithShape="1">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532674" y="4969448"/>
              <a:ext cx="342565" cy="275428"/>
            </a:xfrm>
            <a:prstGeom prst="rect">
              <a:avLst/>
            </a:prstGeom>
          </p:spPr>
        </p:pic>
      </p:grpSp>
      <p:grpSp>
        <p:nvGrpSpPr>
          <p:cNvPr id="19" name="Group 18">
            <a:extLst>
              <a:ext uri="{FF2B5EF4-FFF2-40B4-BE49-F238E27FC236}">
                <a16:creationId xmlns:a16="http://schemas.microsoft.com/office/drawing/2014/main" id="{8BB73B5F-7087-417E-CA4A-DB46A515CAF2}"/>
              </a:ext>
            </a:extLst>
          </p:cNvPr>
          <p:cNvGrpSpPr/>
          <p:nvPr/>
        </p:nvGrpSpPr>
        <p:grpSpPr>
          <a:xfrm>
            <a:off x="4306840" y="1606378"/>
            <a:ext cx="516042" cy="516042"/>
            <a:chOff x="3690501" y="4867262"/>
            <a:chExt cx="516042" cy="516042"/>
          </a:xfrm>
        </p:grpSpPr>
        <p:sp>
          <p:nvSpPr>
            <p:cNvPr id="9" name="Oval 8">
              <a:extLst>
                <a:ext uri="{FF2B5EF4-FFF2-40B4-BE49-F238E27FC236}">
                  <a16:creationId xmlns:a16="http://schemas.microsoft.com/office/drawing/2014/main" id="{6E03BAD3-8364-D23F-9FB1-48B4C6DEB342}"/>
                </a:ext>
              </a:extLst>
            </p:cNvPr>
            <p:cNvSpPr/>
            <p:nvPr/>
          </p:nvSpPr>
          <p:spPr>
            <a:xfrm>
              <a:off x="3690501" y="4867262"/>
              <a:ext cx="516042" cy="516042"/>
            </a:xfrm>
            <a:prstGeom prst="ellipse">
              <a:avLst/>
            </a:prstGeom>
            <a:solidFill>
              <a:schemeClr val="tx1"/>
            </a:solidFill>
            <a:ln w="25400" cap="flat" cmpd="sng" algn="ctr">
              <a:noFill/>
              <a:prstDash val="solid"/>
            </a:ln>
            <a:effectLst/>
          </p:spPr>
          <p:txBody>
            <a:bodyPr rtlCol="0" anchor="ctr"/>
            <a:lstStyle/>
            <a:p>
              <a:pPr algn="ctr">
                <a:defRPr/>
              </a:pPr>
              <a:endParaRPr lang="en-SG" sz="1799" kern="0">
                <a:solidFill>
                  <a:srgbClr val="57025E"/>
                </a:solidFill>
                <a:latin typeface="Century Gothic" panose="020B0502020202020204" pitchFamily="34" charset="0"/>
              </a:endParaRPr>
            </a:p>
          </p:txBody>
        </p:sp>
        <p:pic>
          <p:nvPicPr>
            <p:cNvPr id="14" name="Picture 13">
              <a:extLst>
                <a:ext uri="{FF2B5EF4-FFF2-40B4-BE49-F238E27FC236}">
                  <a16:creationId xmlns:a16="http://schemas.microsoft.com/office/drawing/2014/main" id="{995FD204-49C8-B2E9-301C-68F9421084E1}"/>
                </a:ext>
              </a:extLst>
            </p:cNvPr>
            <p:cNvPicPr>
              <a:picLocks noChangeAspect="1"/>
            </p:cNvPicPr>
            <p:nvPr/>
          </p:nvPicPr>
          <p:blipFill rotWithShape="1">
            <a:blip r:embed="rId5"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822091" y="5003718"/>
              <a:ext cx="285075" cy="254226"/>
            </a:xfrm>
            <a:prstGeom prst="rect">
              <a:avLst/>
            </a:prstGeom>
          </p:spPr>
        </p:pic>
      </p:grpSp>
      <p:grpSp>
        <p:nvGrpSpPr>
          <p:cNvPr id="25" name="Group 24">
            <a:extLst>
              <a:ext uri="{FF2B5EF4-FFF2-40B4-BE49-F238E27FC236}">
                <a16:creationId xmlns:a16="http://schemas.microsoft.com/office/drawing/2014/main" id="{20659937-5868-D104-CBDB-E05E5C9426FF}"/>
              </a:ext>
            </a:extLst>
          </p:cNvPr>
          <p:cNvGrpSpPr/>
          <p:nvPr/>
        </p:nvGrpSpPr>
        <p:grpSpPr>
          <a:xfrm>
            <a:off x="4306840" y="4976521"/>
            <a:ext cx="516042" cy="516042"/>
            <a:chOff x="5686064" y="4867262"/>
            <a:chExt cx="516042" cy="516042"/>
          </a:xfrm>
        </p:grpSpPr>
        <p:sp>
          <p:nvSpPr>
            <p:cNvPr id="11" name="Oval 10">
              <a:extLst>
                <a:ext uri="{FF2B5EF4-FFF2-40B4-BE49-F238E27FC236}">
                  <a16:creationId xmlns:a16="http://schemas.microsoft.com/office/drawing/2014/main" id="{DB9B5CD2-6EB0-AD94-1BE9-E0851B0D9646}"/>
                </a:ext>
              </a:extLst>
            </p:cNvPr>
            <p:cNvSpPr/>
            <p:nvPr/>
          </p:nvSpPr>
          <p:spPr>
            <a:xfrm>
              <a:off x="5686064" y="4867262"/>
              <a:ext cx="516042" cy="516042"/>
            </a:xfrm>
            <a:prstGeom prst="ellipse">
              <a:avLst/>
            </a:prstGeom>
            <a:solidFill>
              <a:schemeClr val="tx1"/>
            </a:solidFill>
            <a:ln w="25400" cap="flat" cmpd="sng" algn="ctr">
              <a:noFill/>
              <a:prstDash val="solid"/>
            </a:ln>
            <a:effectLst/>
          </p:spPr>
          <p:txBody>
            <a:bodyPr rtlCol="0" anchor="ctr"/>
            <a:lstStyle/>
            <a:p>
              <a:pPr algn="ctr">
                <a:defRPr/>
              </a:pPr>
              <a:endParaRPr lang="en-SG" sz="1799" kern="0">
                <a:solidFill>
                  <a:srgbClr val="57025E"/>
                </a:solidFill>
                <a:latin typeface="Century Gothic" panose="020B0502020202020204" pitchFamily="34" charset="0"/>
              </a:endParaRPr>
            </a:p>
          </p:txBody>
        </p:sp>
        <p:pic>
          <p:nvPicPr>
            <p:cNvPr id="18" name="Picture 17">
              <a:extLst>
                <a:ext uri="{FF2B5EF4-FFF2-40B4-BE49-F238E27FC236}">
                  <a16:creationId xmlns:a16="http://schemas.microsoft.com/office/drawing/2014/main" id="{BF44CB94-C59F-7567-7CF4-22EC4ADB4709}"/>
                </a:ext>
              </a:extLst>
            </p:cNvPr>
            <p:cNvPicPr>
              <a:picLocks noChangeAspect="1"/>
            </p:cNvPicPr>
            <p:nvPr/>
          </p:nvPicPr>
          <p:blipFill>
            <a:blip r:embed="rId6"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828299" y="4965538"/>
              <a:ext cx="232822" cy="318934"/>
            </a:xfrm>
            <a:prstGeom prst="rect">
              <a:avLst/>
            </a:prstGeom>
          </p:spPr>
        </p:pic>
      </p:grpSp>
      <p:sp>
        <p:nvSpPr>
          <p:cNvPr id="27" name="TextBox 26">
            <a:extLst>
              <a:ext uri="{FF2B5EF4-FFF2-40B4-BE49-F238E27FC236}">
                <a16:creationId xmlns:a16="http://schemas.microsoft.com/office/drawing/2014/main" id="{69091FEE-E851-C584-033C-B9818F6DFC5F}"/>
              </a:ext>
            </a:extLst>
          </p:cNvPr>
          <p:cNvSpPr txBox="1"/>
          <p:nvPr/>
        </p:nvSpPr>
        <p:spPr>
          <a:xfrm>
            <a:off x="4954032" y="1571049"/>
            <a:ext cx="2946646" cy="1415772"/>
          </a:xfrm>
          <a:prstGeom prst="rect">
            <a:avLst/>
          </a:prstGeom>
          <a:noFill/>
        </p:spPr>
        <p:txBody>
          <a:bodyPr wrap="square">
            <a:spAutoFit/>
          </a:bodyPr>
          <a:lstStyle/>
          <a:p>
            <a:pPr>
              <a:defRPr/>
            </a:pPr>
            <a:r>
              <a:rPr lang="en-US" sz="1600" b="1" kern="0" dirty="0">
                <a:ln w="0">
                  <a:noFill/>
                </a:ln>
                <a:latin typeface="Arial" panose="020B0604020202020204" pitchFamily="34" charset="0"/>
                <a:cs typeface="Arial" panose="020B0604020202020204" pitchFamily="34" charset="0"/>
              </a:rPr>
              <a:t>Flexible template*</a:t>
            </a:r>
          </a:p>
          <a:p>
            <a:pPr marL="285750" indent="-285750">
              <a:buFont typeface="Arial" panose="020B0604020202020204" pitchFamily="34" charset="0"/>
              <a:buChar char="•"/>
              <a:defRPr/>
            </a:pPr>
            <a:r>
              <a:rPr lang="en-US" sz="1400" kern="0" dirty="0">
                <a:ln w="0">
                  <a:noFill/>
                </a:ln>
                <a:latin typeface="Arial" panose="020B0604020202020204" pitchFamily="34" charset="0"/>
                <a:cs typeface="Arial" panose="020B0604020202020204" pitchFamily="34" charset="0"/>
              </a:rPr>
              <a:t>Businesses do not need to engage in lengthy negotiation for contracts</a:t>
            </a:r>
          </a:p>
          <a:p>
            <a:pPr marL="285750" indent="-285750">
              <a:buFont typeface="Arial" panose="020B0604020202020204" pitchFamily="34" charset="0"/>
              <a:buChar char="•"/>
              <a:defRPr/>
            </a:pPr>
            <a:r>
              <a:rPr lang="en-US" sz="1400" kern="0" dirty="0">
                <a:ln w="0">
                  <a:noFill/>
                </a:ln>
                <a:latin typeface="Arial" panose="020B0604020202020204" pitchFamily="34" charset="0"/>
                <a:cs typeface="Arial" panose="020B0604020202020204" pitchFamily="34" charset="0"/>
              </a:rPr>
              <a:t>Common understanding on the responsibility of parties</a:t>
            </a:r>
          </a:p>
        </p:txBody>
      </p:sp>
      <p:sp>
        <p:nvSpPr>
          <p:cNvPr id="29" name="TextBox 28">
            <a:extLst>
              <a:ext uri="{FF2B5EF4-FFF2-40B4-BE49-F238E27FC236}">
                <a16:creationId xmlns:a16="http://schemas.microsoft.com/office/drawing/2014/main" id="{0F8F3A7B-802B-5B8A-6E01-E4E41BBF6B0E}"/>
              </a:ext>
            </a:extLst>
          </p:cNvPr>
          <p:cNvSpPr txBox="1"/>
          <p:nvPr/>
        </p:nvSpPr>
        <p:spPr>
          <a:xfrm>
            <a:off x="5024330" y="3188046"/>
            <a:ext cx="3062774" cy="1631216"/>
          </a:xfrm>
          <a:prstGeom prst="rect">
            <a:avLst/>
          </a:prstGeom>
          <a:noFill/>
        </p:spPr>
        <p:txBody>
          <a:bodyPr wrap="square">
            <a:spAutoFit/>
          </a:bodyPr>
          <a:lstStyle/>
          <a:p>
            <a:pPr>
              <a:defRPr/>
            </a:pPr>
            <a:r>
              <a:rPr lang="en-US" sz="1600" b="1" kern="0" dirty="0">
                <a:ln w="0">
                  <a:noFill/>
                </a:ln>
                <a:latin typeface="Arial" panose="020B0604020202020204" pitchFamily="34" charset="0"/>
                <a:cs typeface="Arial" panose="020B0604020202020204" pitchFamily="34" charset="0"/>
              </a:rPr>
              <a:t>Who can use?</a:t>
            </a:r>
            <a:endParaRPr lang="en-US" sz="1600" kern="0" dirty="0">
              <a:ln w="0">
                <a:noFill/>
              </a:ln>
              <a:latin typeface="Arial" panose="020B0604020202020204" pitchFamily="34" charset="0"/>
              <a:cs typeface="Arial" panose="020B0604020202020204" pitchFamily="34" charset="0"/>
            </a:endParaRPr>
          </a:p>
          <a:p>
            <a:pPr marL="285664" indent="-285664">
              <a:buFont typeface="Arial" panose="020B0604020202020204" pitchFamily="34" charset="0"/>
              <a:buChar char="•"/>
              <a:defRPr/>
            </a:pPr>
            <a:r>
              <a:rPr lang="en-US" sz="1400" kern="0" dirty="0">
                <a:ln w="0">
                  <a:noFill/>
                </a:ln>
                <a:latin typeface="Arial" panose="020B0604020202020204" pitchFamily="34" charset="0"/>
                <a:cs typeface="Arial" panose="020B0604020202020204" pitchFamily="34" charset="0"/>
              </a:rPr>
              <a:t>Any businesses within ASEAN with partner business in another ASEAN country </a:t>
            </a:r>
          </a:p>
          <a:p>
            <a:pPr marL="285664" indent="-285664">
              <a:buFont typeface="Arial" panose="020B0604020202020204" pitchFamily="34" charset="0"/>
              <a:buChar char="•"/>
              <a:defRPr/>
            </a:pPr>
            <a:r>
              <a:rPr lang="en-US" sz="1400" kern="0" dirty="0">
                <a:ln w="0">
                  <a:noFill/>
                </a:ln>
                <a:latin typeface="Arial" panose="020B0604020202020204" pitchFamily="34" charset="0"/>
                <a:cs typeface="Arial" panose="020B0604020202020204" pitchFamily="34" charset="0"/>
              </a:rPr>
              <a:t>Support SME adoption and address common transfer scenarios </a:t>
            </a:r>
          </a:p>
        </p:txBody>
      </p:sp>
      <p:sp>
        <p:nvSpPr>
          <p:cNvPr id="31" name="TextBox 30">
            <a:extLst>
              <a:ext uri="{FF2B5EF4-FFF2-40B4-BE49-F238E27FC236}">
                <a16:creationId xmlns:a16="http://schemas.microsoft.com/office/drawing/2014/main" id="{1663BB77-8CD1-3743-C744-599FACA89136}"/>
              </a:ext>
            </a:extLst>
          </p:cNvPr>
          <p:cNvSpPr txBox="1"/>
          <p:nvPr/>
        </p:nvSpPr>
        <p:spPr>
          <a:xfrm>
            <a:off x="5024330" y="4900093"/>
            <a:ext cx="2946646" cy="1184940"/>
          </a:xfrm>
          <a:prstGeom prst="rect">
            <a:avLst/>
          </a:prstGeom>
          <a:noFill/>
        </p:spPr>
        <p:txBody>
          <a:bodyPr wrap="square">
            <a:spAutoFit/>
          </a:bodyPr>
          <a:lstStyle/>
          <a:p>
            <a:pPr>
              <a:defRPr/>
            </a:pPr>
            <a:r>
              <a:rPr lang="en-US" sz="1500" b="1" kern="0" dirty="0">
                <a:ln w="0">
                  <a:noFill/>
                </a:ln>
                <a:latin typeface="Arial" panose="020B0604020202020204" pitchFamily="34" charset="0"/>
                <a:cs typeface="Arial" panose="020B0604020202020204" pitchFamily="34" charset="0"/>
              </a:rPr>
              <a:t>Easy Adoption</a:t>
            </a:r>
            <a:endParaRPr lang="en-US" sz="1500" kern="0" dirty="0">
              <a:ln w="0">
                <a:noFill/>
              </a:ln>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sz="1400" kern="0" dirty="0">
                <a:ln w="0">
                  <a:noFill/>
                </a:ln>
                <a:latin typeface="Arial" panose="020B0604020202020204" pitchFamily="34" charset="0"/>
                <a:cs typeface="Arial" panose="020B0604020202020204" pitchFamily="34" charset="0"/>
              </a:rPr>
              <a:t>No requirement for new laws</a:t>
            </a:r>
          </a:p>
          <a:p>
            <a:pPr marL="285750" indent="-285750">
              <a:buFont typeface="Arial" panose="020B0604020202020204" pitchFamily="34" charset="0"/>
              <a:buChar char="•"/>
              <a:defRPr/>
            </a:pPr>
            <a:r>
              <a:rPr lang="en-US" sz="1400" kern="0" dirty="0">
                <a:ln w="0">
                  <a:noFill/>
                </a:ln>
                <a:latin typeface="Arial" panose="020B0604020202020204" pitchFamily="34" charset="0"/>
                <a:cs typeface="Arial" panose="020B0604020202020204" pitchFamily="34" charset="0"/>
              </a:rPr>
              <a:t>Contractual disputes regarding the MCCs will be resolved in civil courts</a:t>
            </a:r>
          </a:p>
        </p:txBody>
      </p:sp>
      <p:sp>
        <p:nvSpPr>
          <p:cNvPr id="32" name="Rectangle 31">
            <a:extLst>
              <a:ext uri="{FF2B5EF4-FFF2-40B4-BE49-F238E27FC236}">
                <a16:creationId xmlns:a16="http://schemas.microsoft.com/office/drawing/2014/main" id="{323D8B99-114E-7B11-E9E4-732C3E0395B1}"/>
              </a:ext>
            </a:extLst>
          </p:cNvPr>
          <p:cNvSpPr/>
          <p:nvPr/>
        </p:nvSpPr>
        <p:spPr>
          <a:xfrm>
            <a:off x="368733" y="6425026"/>
            <a:ext cx="11454533" cy="276999"/>
          </a:xfrm>
          <a:prstGeom prst="rect">
            <a:avLst/>
          </a:prstGeom>
        </p:spPr>
        <p:txBody>
          <a:bodyPr wrap="square">
            <a:spAutoFit/>
          </a:bodyPr>
          <a:lstStyle/>
          <a:p>
            <a:pPr eaLnBrk="0" fontAlgn="base" hangingPunct="0">
              <a:spcBef>
                <a:spcPct val="0"/>
              </a:spcBef>
              <a:spcAft>
                <a:spcPct val="0"/>
              </a:spcAft>
            </a:pPr>
            <a:r>
              <a:rPr lang="en-SG" sz="1200" i="1" dirty="0">
                <a:latin typeface="Arial" panose="020B0604020202020204" pitchFamily="34" charset="0"/>
                <a:ea typeface="ＭＳ Ｐゴシック" charset="-128"/>
                <a:cs typeface="Arial" panose="020B0604020202020204" pitchFamily="34" charset="0"/>
              </a:rPr>
              <a:t>*</a:t>
            </a:r>
            <a:r>
              <a:rPr lang="en-SG" sz="1200" i="1" dirty="0">
                <a:latin typeface="Arial" panose="020B0604020202020204" pitchFamily="34" charset="0"/>
                <a:cs typeface="Arial" panose="020B0604020202020204" pitchFamily="34" charset="0"/>
              </a:rPr>
              <a:t>MCCs may be amended so long as it continues to reflect the principles of the ASEAN Framework on Personal Data Protection</a:t>
            </a:r>
            <a:endParaRPr lang="en-SG" sz="1200" b="1" i="1"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198295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766AA9-32F4-B39E-3A48-D5B0555EB2C5}"/>
              </a:ext>
            </a:extLst>
          </p:cNvPr>
          <p:cNvSpPr>
            <a:spLocks noGrp="1"/>
          </p:cNvSpPr>
          <p:nvPr>
            <p:ph type="body" sz="quarter" idx="10"/>
          </p:nvPr>
        </p:nvSpPr>
        <p:spPr>
          <a:xfrm>
            <a:off x="488340" y="652106"/>
            <a:ext cx="10776560" cy="668338"/>
          </a:xfrm>
        </p:spPr>
        <p:txBody>
          <a:bodyPr/>
          <a:lstStyle/>
          <a:p>
            <a:r>
              <a:rPr lang="en-US" dirty="0"/>
              <a:t>ASEAN-EU collaboration for global data transfers</a:t>
            </a:r>
          </a:p>
        </p:txBody>
      </p:sp>
      <p:sp>
        <p:nvSpPr>
          <p:cNvPr id="5" name="Slide Number Placeholder 4">
            <a:extLst>
              <a:ext uri="{FF2B5EF4-FFF2-40B4-BE49-F238E27FC236}">
                <a16:creationId xmlns:a16="http://schemas.microsoft.com/office/drawing/2014/main" id="{1F3BCFAF-BBB2-F5FC-5144-B21569F3F8AC}"/>
              </a:ext>
            </a:extLst>
          </p:cNvPr>
          <p:cNvSpPr>
            <a:spLocks noGrp="1"/>
          </p:cNvSpPr>
          <p:nvPr>
            <p:ph type="sldNum" sz="quarter" idx="4"/>
          </p:nvPr>
        </p:nvSpPr>
        <p:spPr/>
        <p:txBody>
          <a:bodyPr/>
          <a:lstStyle/>
          <a:p>
            <a:fld id="{E5AD2BC3-F02D-9744-99A4-EFA578C96553}" type="slidenum">
              <a:rPr lang="en-US" smtClean="0"/>
              <a:t>6</a:t>
            </a:fld>
            <a:endParaRPr lang="en-US" dirty="0"/>
          </a:p>
        </p:txBody>
      </p:sp>
      <p:grpSp>
        <p:nvGrpSpPr>
          <p:cNvPr id="3" name="Group 2">
            <a:extLst>
              <a:ext uri="{FF2B5EF4-FFF2-40B4-BE49-F238E27FC236}">
                <a16:creationId xmlns:a16="http://schemas.microsoft.com/office/drawing/2014/main" id="{6C333DA4-E11D-EDA5-D747-5FFA5CDE8439}"/>
              </a:ext>
            </a:extLst>
          </p:cNvPr>
          <p:cNvGrpSpPr/>
          <p:nvPr/>
        </p:nvGrpSpPr>
        <p:grpSpPr>
          <a:xfrm>
            <a:off x="549124" y="1496553"/>
            <a:ext cx="4278056" cy="5028319"/>
            <a:chOff x="4252997" y="1818843"/>
            <a:chExt cx="3775471" cy="5028319"/>
          </a:xfrm>
        </p:grpSpPr>
        <p:sp>
          <p:nvSpPr>
            <p:cNvPr id="4" name="Rectangle 3">
              <a:extLst>
                <a:ext uri="{FF2B5EF4-FFF2-40B4-BE49-F238E27FC236}">
                  <a16:creationId xmlns:a16="http://schemas.microsoft.com/office/drawing/2014/main" id="{31636EAA-5816-5AE5-B466-44C3160B0AA7}"/>
                </a:ext>
              </a:extLst>
            </p:cNvPr>
            <p:cNvSpPr/>
            <p:nvPr/>
          </p:nvSpPr>
          <p:spPr>
            <a:xfrm>
              <a:off x="4265699" y="2226899"/>
              <a:ext cx="3762769" cy="4620263"/>
            </a:xfrm>
            <a:prstGeom prst="rect">
              <a:avLst/>
            </a:prstGeom>
            <a:solidFill>
              <a:srgbClr val="F6EEF9">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en-SG" dirty="0"/>
            </a:p>
          </p:txBody>
        </p:sp>
        <p:sp>
          <p:nvSpPr>
            <p:cNvPr id="7" name="Rectangle: Rounded Corners 6">
              <a:extLst>
                <a:ext uri="{FF2B5EF4-FFF2-40B4-BE49-F238E27FC236}">
                  <a16:creationId xmlns:a16="http://schemas.microsoft.com/office/drawing/2014/main" id="{2AC221A4-43E2-229C-AACB-55F8F90A7F65}"/>
                </a:ext>
              </a:extLst>
            </p:cNvPr>
            <p:cNvSpPr/>
            <p:nvPr/>
          </p:nvSpPr>
          <p:spPr>
            <a:xfrm>
              <a:off x="4252997" y="1818843"/>
              <a:ext cx="3775471" cy="1032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Joint Guide on ASEAN Model Contractual Clauses and EU Standard Contractual Clauses</a:t>
              </a:r>
              <a:endParaRPr lang="en-SG" b="1" dirty="0"/>
            </a:p>
          </p:txBody>
        </p:sp>
        <p:sp>
          <p:nvSpPr>
            <p:cNvPr id="8" name="TextBox 7">
              <a:extLst>
                <a:ext uri="{FF2B5EF4-FFF2-40B4-BE49-F238E27FC236}">
                  <a16:creationId xmlns:a16="http://schemas.microsoft.com/office/drawing/2014/main" id="{5EF24D5F-15E8-1B55-4F43-ECEFE3C2E942}"/>
                </a:ext>
              </a:extLst>
            </p:cNvPr>
            <p:cNvSpPr txBox="1"/>
            <p:nvPr/>
          </p:nvSpPr>
          <p:spPr>
            <a:xfrm>
              <a:off x="4407115" y="3026669"/>
              <a:ext cx="3467234" cy="2954655"/>
            </a:xfrm>
            <a:prstGeom prst="rect">
              <a:avLst/>
            </a:prstGeom>
            <a:noFill/>
          </p:spPr>
          <p:txBody>
            <a:bodyPr wrap="square">
              <a:spAutoFit/>
            </a:bodyPr>
            <a:lstStyle/>
            <a:p>
              <a:pPr marL="342900" indent="-342900">
                <a:spcBef>
                  <a:spcPts val="600"/>
                </a:spcBef>
                <a:buFont typeface="Arial" panose="020B0604020202020204" pitchFamily="34" charset="0"/>
                <a:buChar char="•"/>
              </a:pPr>
              <a:r>
                <a:rPr lang="en-US" sz="1600" dirty="0"/>
                <a:t>Facilitate common understanding of both ASEAN MCC &amp; EU SCCs and ease contractual negotiations between ASEAN-EU business partners</a:t>
              </a:r>
            </a:p>
            <a:p>
              <a:pPr marL="342900" indent="-342900">
                <a:spcBef>
                  <a:spcPts val="600"/>
                </a:spcBef>
                <a:buFont typeface="Arial" panose="020B0604020202020204" pitchFamily="34" charset="0"/>
                <a:buChar char="•"/>
              </a:pPr>
              <a:r>
                <a:rPr lang="en-US" sz="1600" dirty="0"/>
                <a:t>Provide practical guidance that ASEAN businesses can implement to fulfil their contractual obligations when receiving data from EU (and vice versa)</a:t>
              </a:r>
            </a:p>
            <a:p>
              <a:pPr marL="342900" indent="-342900">
                <a:spcBef>
                  <a:spcPts val="600"/>
                </a:spcBef>
                <a:buFont typeface="Arial" panose="020B0604020202020204" pitchFamily="34" charset="0"/>
                <a:buChar char="•"/>
              </a:pPr>
              <a:r>
                <a:rPr lang="en-US" sz="1600" dirty="0"/>
                <a:t>Demonstrate value of ASEAN MCCs as a viable data mechanism and greater adoption of MCCs within ASEAN</a:t>
              </a:r>
            </a:p>
          </p:txBody>
        </p:sp>
      </p:grpSp>
      <p:pic>
        <p:nvPicPr>
          <p:cNvPr id="9" name="Picture 8">
            <a:extLst>
              <a:ext uri="{FF2B5EF4-FFF2-40B4-BE49-F238E27FC236}">
                <a16:creationId xmlns:a16="http://schemas.microsoft.com/office/drawing/2014/main" id="{D1BD5E7D-3A93-C634-CAF6-33725C9587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646"/>
          <a:stretch/>
        </p:blipFill>
        <p:spPr>
          <a:xfrm>
            <a:off x="8709966" y="1771336"/>
            <a:ext cx="2914855" cy="4152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3" name="Group 12">
            <a:extLst>
              <a:ext uri="{FF2B5EF4-FFF2-40B4-BE49-F238E27FC236}">
                <a16:creationId xmlns:a16="http://schemas.microsoft.com/office/drawing/2014/main" id="{9FCDE69D-3265-C0EB-6446-DA8ED502D145}"/>
              </a:ext>
            </a:extLst>
          </p:cNvPr>
          <p:cNvGrpSpPr/>
          <p:nvPr/>
        </p:nvGrpSpPr>
        <p:grpSpPr>
          <a:xfrm>
            <a:off x="207258" y="1252175"/>
            <a:ext cx="719842" cy="719842"/>
            <a:chOff x="6849358" y="1361962"/>
            <a:chExt cx="719842" cy="719842"/>
          </a:xfrm>
        </p:grpSpPr>
        <p:sp>
          <p:nvSpPr>
            <p:cNvPr id="10" name="Oval 9">
              <a:extLst>
                <a:ext uri="{FF2B5EF4-FFF2-40B4-BE49-F238E27FC236}">
                  <a16:creationId xmlns:a16="http://schemas.microsoft.com/office/drawing/2014/main" id="{5D5D1E9E-B656-57C7-000C-0A4F1FE42A96}"/>
                </a:ext>
              </a:extLst>
            </p:cNvPr>
            <p:cNvSpPr/>
            <p:nvPr/>
          </p:nvSpPr>
          <p:spPr>
            <a:xfrm>
              <a:off x="6849358" y="1361962"/>
              <a:ext cx="719842" cy="7198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600" b="1" dirty="0"/>
            </a:p>
          </p:txBody>
        </p:sp>
        <p:sp>
          <p:nvSpPr>
            <p:cNvPr id="12" name="TextBox 11">
              <a:extLst>
                <a:ext uri="{FF2B5EF4-FFF2-40B4-BE49-F238E27FC236}">
                  <a16:creationId xmlns:a16="http://schemas.microsoft.com/office/drawing/2014/main" id="{59B04C20-ED8E-32E4-02BC-B3F0256AB9A0}"/>
                </a:ext>
              </a:extLst>
            </p:cNvPr>
            <p:cNvSpPr txBox="1"/>
            <p:nvPr/>
          </p:nvSpPr>
          <p:spPr>
            <a:xfrm>
              <a:off x="6849358" y="1524491"/>
              <a:ext cx="719842" cy="369332"/>
            </a:xfrm>
            <a:prstGeom prst="rect">
              <a:avLst/>
            </a:prstGeom>
            <a:noFill/>
          </p:spPr>
          <p:txBody>
            <a:bodyPr wrap="square">
              <a:spAutoFit/>
            </a:bodyPr>
            <a:lstStyle/>
            <a:p>
              <a:r>
                <a:rPr lang="en-US" b="1" dirty="0">
                  <a:solidFill>
                    <a:schemeClr val="bg1"/>
                  </a:solidFill>
                </a:rPr>
                <a:t>NEW</a:t>
              </a:r>
              <a:endParaRPr lang="en-SG" dirty="0">
                <a:solidFill>
                  <a:schemeClr val="bg1"/>
                </a:solidFill>
              </a:endParaRPr>
            </a:p>
          </p:txBody>
        </p:sp>
      </p:grpSp>
      <p:sp>
        <p:nvSpPr>
          <p:cNvPr id="14" name="Oval 13">
            <a:extLst>
              <a:ext uri="{FF2B5EF4-FFF2-40B4-BE49-F238E27FC236}">
                <a16:creationId xmlns:a16="http://schemas.microsoft.com/office/drawing/2014/main" id="{21F32958-9944-CDFA-09D0-38FFE9B75FCA}"/>
              </a:ext>
            </a:extLst>
          </p:cNvPr>
          <p:cNvSpPr/>
          <p:nvPr/>
        </p:nvSpPr>
        <p:spPr>
          <a:xfrm>
            <a:off x="5165456" y="2474397"/>
            <a:ext cx="400328" cy="400328"/>
          </a:xfrm>
          <a:prstGeom prst="ellipse">
            <a:avLst/>
          </a:prstGeom>
          <a:solidFill>
            <a:schemeClr val="tx1"/>
          </a:solidFill>
          <a:ln w="25400" cap="flat" cmpd="sng" algn="ctr">
            <a:noFill/>
            <a:prstDash val="solid"/>
          </a:ln>
          <a:effectLst/>
        </p:spPr>
        <p:txBody>
          <a:bodyPr rtlCol="0" anchor="ctr"/>
          <a:lstStyle/>
          <a:p>
            <a:pPr algn="ctr">
              <a:defRPr/>
            </a:pPr>
            <a:r>
              <a:rPr lang="en-US" sz="1799" b="1" kern="0" dirty="0">
                <a:solidFill>
                  <a:schemeClr val="bg1"/>
                </a:solidFill>
                <a:latin typeface="+mj-lt"/>
              </a:rPr>
              <a:t>1</a:t>
            </a:r>
            <a:endParaRPr lang="en-SG" sz="1799" b="1" kern="0" dirty="0">
              <a:solidFill>
                <a:schemeClr val="bg1"/>
              </a:solidFill>
              <a:latin typeface="+mj-lt"/>
            </a:endParaRPr>
          </a:p>
        </p:txBody>
      </p:sp>
      <p:sp>
        <p:nvSpPr>
          <p:cNvPr id="16" name="Oval 15">
            <a:extLst>
              <a:ext uri="{FF2B5EF4-FFF2-40B4-BE49-F238E27FC236}">
                <a16:creationId xmlns:a16="http://schemas.microsoft.com/office/drawing/2014/main" id="{1C421D53-C21E-EDC4-F2D4-EFAB04CB5712}"/>
              </a:ext>
            </a:extLst>
          </p:cNvPr>
          <p:cNvSpPr/>
          <p:nvPr/>
        </p:nvSpPr>
        <p:spPr>
          <a:xfrm>
            <a:off x="5150486" y="4015943"/>
            <a:ext cx="400328" cy="400328"/>
          </a:xfrm>
          <a:prstGeom prst="ellipse">
            <a:avLst/>
          </a:prstGeom>
          <a:solidFill>
            <a:schemeClr val="tx1"/>
          </a:solidFill>
          <a:ln w="25400" cap="flat" cmpd="sng" algn="ctr">
            <a:noFill/>
            <a:prstDash val="solid"/>
          </a:ln>
          <a:effectLst/>
        </p:spPr>
        <p:txBody>
          <a:bodyPr rtlCol="0" anchor="ctr"/>
          <a:lstStyle/>
          <a:p>
            <a:pPr algn="ctr">
              <a:defRPr/>
            </a:pPr>
            <a:r>
              <a:rPr lang="en-US" sz="1799" b="1" kern="0" dirty="0">
                <a:solidFill>
                  <a:schemeClr val="bg1"/>
                </a:solidFill>
                <a:latin typeface="+mj-lt"/>
              </a:rPr>
              <a:t>2</a:t>
            </a:r>
            <a:endParaRPr lang="en-SG" sz="1799" b="1" kern="0" dirty="0">
              <a:solidFill>
                <a:schemeClr val="bg1"/>
              </a:solidFill>
              <a:latin typeface="+mj-lt"/>
            </a:endParaRPr>
          </a:p>
        </p:txBody>
      </p:sp>
      <p:sp>
        <p:nvSpPr>
          <p:cNvPr id="17" name="TextBox 16">
            <a:extLst>
              <a:ext uri="{FF2B5EF4-FFF2-40B4-BE49-F238E27FC236}">
                <a16:creationId xmlns:a16="http://schemas.microsoft.com/office/drawing/2014/main" id="{EF9211DA-6E2A-AB68-B57B-D12253282B06}"/>
              </a:ext>
            </a:extLst>
          </p:cNvPr>
          <p:cNvSpPr txBox="1"/>
          <p:nvPr/>
        </p:nvSpPr>
        <p:spPr>
          <a:xfrm>
            <a:off x="5694288" y="2406146"/>
            <a:ext cx="2567181" cy="1277273"/>
          </a:xfrm>
          <a:prstGeom prst="rect">
            <a:avLst/>
          </a:prstGeom>
          <a:noFill/>
        </p:spPr>
        <p:txBody>
          <a:bodyPr wrap="square">
            <a:spAutoFit/>
          </a:bodyPr>
          <a:lstStyle/>
          <a:p>
            <a:pPr>
              <a:defRPr/>
            </a:pPr>
            <a:r>
              <a:rPr lang="en-US" sz="1600" b="1" kern="0" dirty="0">
                <a:ln w="0">
                  <a:noFill/>
                </a:ln>
                <a:latin typeface="Arial" panose="020B0604020202020204" pitchFamily="34" charset="0"/>
                <a:cs typeface="Arial" panose="020B0604020202020204" pitchFamily="34" charset="0"/>
              </a:rPr>
              <a:t>Reference Guide </a:t>
            </a:r>
            <a:br>
              <a:rPr lang="en-US" sz="1600" b="1" kern="0" dirty="0">
                <a:ln w="0">
                  <a:noFill/>
                </a:ln>
                <a:latin typeface="Arial" panose="020B0604020202020204" pitchFamily="34" charset="0"/>
                <a:cs typeface="Arial" panose="020B0604020202020204" pitchFamily="34" charset="0"/>
              </a:rPr>
            </a:br>
            <a:r>
              <a:rPr lang="en-US" sz="1600" i="1" kern="0" dirty="0">
                <a:ln w="0">
                  <a:noFill/>
                </a:ln>
                <a:latin typeface="Arial" panose="020B0604020202020204" pitchFamily="34" charset="0"/>
                <a:cs typeface="Arial" panose="020B0604020202020204" pitchFamily="34" charset="0"/>
              </a:rPr>
              <a:t>(launched May 2023)</a:t>
            </a:r>
          </a:p>
          <a:p>
            <a:pPr>
              <a:defRPr/>
            </a:pPr>
            <a:r>
              <a:rPr lang="en-US" sz="1400" kern="0" dirty="0">
                <a:ln w="0">
                  <a:noFill/>
                </a:ln>
                <a:latin typeface="Arial" panose="020B0604020202020204" pitchFamily="34" charset="0"/>
                <a:cs typeface="Arial" panose="020B0604020202020204" pitchFamily="34" charset="0"/>
              </a:rPr>
              <a:t>i.e., mapping/comparison table between MCCs and SCCs </a:t>
            </a:r>
          </a:p>
        </p:txBody>
      </p:sp>
      <p:sp>
        <p:nvSpPr>
          <p:cNvPr id="19" name="TextBox 18">
            <a:extLst>
              <a:ext uri="{FF2B5EF4-FFF2-40B4-BE49-F238E27FC236}">
                <a16:creationId xmlns:a16="http://schemas.microsoft.com/office/drawing/2014/main" id="{1E73A043-CB67-6434-A0B7-4FB61F3DF15D}"/>
              </a:ext>
            </a:extLst>
          </p:cNvPr>
          <p:cNvSpPr txBox="1"/>
          <p:nvPr/>
        </p:nvSpPr>
        <p:spPr>
          <a:xfrm>
            <a:off x="5059400" y="1533230"/>
            <a:ext cx="2567181" cy="369332"/>
          </a:xfrm>
          <a:prstGeom prst="rect">
            <a:avLst/>
          </a:prstGeom>
          <a:noFill/>
        </p:spPr>
        <p:txBody>
          <a:bodyPr wrap="square">
            <a:spAutoFit/>
          </a:bodyPr>
          <a:lstStyle/>
          <a:p>
            <a:r>
              <a:rPr lang="en-US" sz="1800" b="1" dirty="0"/>
              <a:t>Consists of 2 parts:</a:t>
            </a:r>
            <a:endParaRPr lang="en-SG" b="1" dirty="0"/>
          </a:p>
        </p:txBody>
      </p:sp>
      <p:sp>
        <p:nvSpPr>
          <p:cNvPr id="20" name="TextBox 19">
            <a:extLst>
              <a:ext uri="{FF2B5EF4-FFF2-40B4-BE49-F238E27FC236}">
                <a16:creationId xmlns:a16="http://schemas.microsoft.com/office/drawing/2014/main" id="{2ABE5BD0-809B-7B0A-0894-33F2792F65C4}"/>
              </a:ext>
            </a:extLst>
          </p:cNvPr>
          <p:cNvSpPr txBox="1"/>
          <p:nvPr/>
        </p:nvSpPr>
        <p:spPr>
          <a:xfrm>
            <a:off x="5675728" y="3944079"/>
            <a:ext cx="2567181" cy="1446550"/>
          </a:xfrm>
          <a:prstGeom prst="rect">
            <a:avLst/>
          </a:prstGeom>
          <a:noFill/>
        </p:spPr>
        <p:txBody>
          <a:bodyPr wrap="square">
            <a:spAutoFit/>
          </a:bodyPr>
          <a:lstStyle/>
          <a:p>
            <a:pPr>
              <a:defRPr/>
            </a:pPr>
            <a:r>
              <a:rPr lang="en-US" sz="1600" b="1" kern="0" dirty="0">
                <a:ln w="0">
                  <a:noFill/>
                </a:ln>
                <a:latin typeface="Arial" panose="020B0604020202020204" pitchFamily="34" charset="0"/>
                <a:cs typeface="Arial" panose="020B0604020202020204" pitchFamily="34" charset="0"/>
              </a:rPr>
              <a:t>Implementation Guide</a:t>
            </a:r>
            <a:br>
              <a:rPr lang="en-US" sz="1600" b="1" kern="0" dirty="0">
                <a:ln w="0">
                  <a:noFill/>
                </a:ln>
                <a:latin typeface="Arial" panose="020B0604020202020204" pitchFamily="34" charset="0"/>
                <a:cs typeface="Arial" panose="020B0604020202020204" pitchFamily="34" charset="0"/>
              </a:rPr>
            </a:br>
            <a:r>
              <a:rPr lang="en-US" sz="1600" i="1" kern="0" dirty="0">
                <a:ln w="0">
                  <a:noFill/>
                </a:ln>
                <a:latin typeface="Arial" panose="020B0604020202020204" pitchFamily="34" charset="0"/>
                <a:cs typeface="Arial" panose="020B0604020202020204" pitchFamily="34" charset="0"/>
              </a:rPr>
              <a:t>(coming soon)</a:t>
            </a:r>
          </a:p>
          <a:p>
            <a:pPr>
              <a:defRPr/>
            </a:pPr>
            <a:r>
              <a:rPr lang="en-US" sz="1400" kern="0" dirty="0">
                <a:ln w="0">
                  <a:noFill/>
                </a:ln>
                <a:latin typeface="Arial" panose="020B0604020202020204" pitchFamily="34" charset="0"/>
                <a:cs typeface="Arial" panose="020B0604020202020204" pitchFamily="34" charset="0"/>
              </a:rPr>
              <a:t>i.e., practical controls/safeguards to ensure compliance with both sets of clauses (“bridge the gap”)</a:t>
            </a:r>
          </a:p>
        </p:txBody>
      </p:sp>
      <p:cxnSp>
        <p:nvCxnSpPr>
          <p:cNvPr id="23" name="Connector: Elbow 22">
            <a:extLst>
              <a:ext uri="{FF2B5EF4-FFF2-40B4-BE49-F238E27FC236}">
                <a16:creationId xmlns:a16="http://schemas.microsoft.com/office/drawing/2014/main" id="{85AB915C-66EB-9F9F-7EE9-D67B651AEFB3}"/>
              </a:ext>
            </a:extLst>
          </p:cNvPr>
          <p:cNvCxnSpPr>
            <a:cxnSpLocks/>
            <a:stCxn id="17" idx="0"/>
          </p:cNvCxnSpPr>
          <p:nvPr/>
        </p:nvCxnSpPr>
        <p:spPr>
          <a:xfrm rot="5400000" flipH="1" flipV="1">
            <a:off x="7802220" y="1311197"/>
            <a:ext cx="270608" cy="191929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8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766AA9-32F4-B39E-3A48-D5B0555EB2C5}"/>
              </a:ext>
            </a:extLst>
          </p:cNvPr>
          <p:cNvSpPr>
            <a:spLocks noGrp="1"/>
          </p:cNvSpPr>
          <p:nvPr>
            <p:ph type="body" sz="quarter" idx="10"/>
          </p:nvPr>
        </p:nvSpPr>
        <p:spPr>
          <a:xfrm>
            <a:off x="423392" y="439220"/>
            <a:ext cx="10684676" cy="668338"/>
          </a:xfrm>
        </p:spPr>
        <p:txBody>
          <a:bodyPr/>
          <a:lstStyle/>
          <a:p>
            <a:r>
              <a:rPr lang="en-US" dirty="0"/>
              <a:t>Identifying right level of protection measures for different types of data</a:t>
            </a:r>
          </a:p>
        </p:txBody>
      </p:sp>
      <p:sp>
        <p:nvSpPr>
          <p:cNvPr id="5" name="Slide Number Placeholder 4">
            <a:extLst>
              <a:ext uri="{FF2B5EF4-FFF2-40B4-BE49-F238E27FC236}">
                <a16:creationId xmlns:a16="http://schemas.microsoft.com/office/drawing/2014/main" id="{1F3BCFAF-BBB2-F5FC-5144-B21569F3F8AC}"/>
              </a:ext>
            </a:extLst>
          </p:cNvPr>
          <p:cNvSpPr>
            <a:spLocks noGrp="1"/>
          </p:cNvSpPr>
          <p:nvPr>
            <p:ph type="sldNum" sz="quarter" idx="4"/>
          </p:nvPr>
        </p:nvSpPr>
        <p:spPr/>
        <p:txBody>
          <a:bodyPr/>
          <a:lstStyle/>
          <a:p>
            <a:fld id="{E5AD2BC3-F02D-9744-99A4-EFA578C96553}" type="slidenum">
              <a:rPr lang="en-US" smtClean="0"/>
              <a:t>7</a:t>
            </a:fld>
            <a:endParaRPr lang="en-US" dirty="0"/>
          </a:p>
        </p:txBody>
      </p:sp>
      <p:grpSp>
        <p:nvGrpSpPr>
          <p:cNvPr id="12" name="Group 11">
            <a:extLst>
              <a:ext uri="{FF2B5EF4-FFF2-40B4-BE49-F238E27FC236}">
                <a16:creationId xmlns:a16="http://schemas.microsoft.com/office/drawing/2014/main" id="{9788E9AF-4555-DAE9-3A17-BFCA15CC1544}"/>
              </a:ext>
            </a:extLst>
          </p:cNvPr>
          <p:cNvGrpSpPr/>
          <p:nvPr/>
        </p:nvGrpSpPr>
        <p:grpSpPr>
          <a:xfrm>
            <a:off x="423392" y="1731168"/>
            <a:ext cx="6120578" cy="4300536"/>
            <a:chOff x="733424" y="1676400"/>
            <a:chExt cx="6120578" cy="4300536"/>
          </a:xfrm>
        </p:grpSpPr>
        <p:sp>
          <p:nvSpPr>
            <p:cNvPr id="3" name="Rectangle: Rounded Corners 2">
              <a:extLst>
                <a:ext uri="{FF2B5EF4-FFF2-40B4-BE49-F238E27FC236}">
                  <a16:creationId xmlns:a16="http://schemas.microsoft.com/office/drawing/2014/main" id="{6868FA4C-67AC-F2EF-B0A4-EB001A8E6F3C}"/>
                </a:ext>
              </a:extLst>
            </p:cNvPr>
            <p:cNvSpPr/>
            <p:nvPr/>
          </p:nvSpPr>
          <p:spPr>
            <a:xfrm>
              <a:off x="733424" y="1676401"/>
              <a:ext cx="1986433" cy="2095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Why </a:t>
              </a:r>
              <a:r>
                <a:rPr lang="en-US" dirty="0"/>
                <a:t>are we collecting, using and storing this data?</a:t>
              </a:r>
              <a:endParaRPr lang="en-SG" dirty="0"/>
            </a:p>
          </p:txBody>
        </p:sp>
        <p:sp>
          <p:nvSpPr>
            <p:cNvPr id="4" name="Rectangle: Rounded Corners 3">
              <a:extLst>
                <a:ext uri="{FF2B5EF4-FFF2-40B4-BE49-F238E27FC236}">
                  <a16:creationId xmlns:a16="http://schemas.microsoft.com/office/drawing/2014/main" id="{32EC1588-379D-B3DE-1506-9DBAA149B1A5}"/>
                </a:ext>
              </a:extLst>
            </p:cNvPr>
            <p:cNvSpPr/>
            <p:nvPr/>
          </p:nvSpPr>
          <p:spPr>
            <a:xfrm>
              <a:off x="4867569" y="1676400"/>
              <a:ext cx="1986433" cy="4300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Who</a:t>
              </a:r>
              <a:r>
                <a:rPr lang="en-US" dirty="0"/>
                <a:t> is the employee and department responsible for this data within the company?</a:t>
              </a:r>
              <a:endParaRPr lang="en-SG" dirty="0"/>
            </a:p>
          </p:txBody>
        </p:sp>
        <p:sp>
          <p:nvSpPr>
            <p:cNvPr id="8" name="Rectangle: Rounded Corners 7">
              <a:extLst>
                <a:ext uri="{FF2B5EF4-FFF2-40B4-BE49-F238E27FC236}">
                  <a16:creationId xmlns:a16="http://schemas.microsoft.com/office/drawing/2014/main" id="{AE81F84C-7FFD-0E91-9963-B47085F69744}"/>
                </a:ext>
              </a:extLst>
            </p:cNvPr>
            <p:cNvSpPr/>
            <p:nvPr/>
          </p:nvSpPr>
          <p:spPr>
            <a:xfrm>
              <a:off x="751468" y="3881436"/>
              <a:ext cx="1986433" cy="2095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a:t>
              </a:r>
              <a:r>
                <a:rPr lang="en-US" dirty="0"/>
                <a:t> type of data are we accessing (personal or business data)?</a:t>
              </a:r>
              <a:endParaRPr lang="en-SG" dirty="0"/>
            </a:p>
          </p:txBody>
        </p:sp>
        <p:sp>
          <p:nvSpPr>
            <p:cNvPr id="10" name="Rectangle: Rounded Corners 9">
              <a:extLst>
                <a:ext uri="{FF2B5EF4-FFF2-40B4-BE49-F238E27FC236}">
                  <a16:creationId xmlns:a16="http://schemas.microsoft.com/office/drawing/2014/main" id="{A0D39204-A189-810E-04F4-6A3E9CFD1FDA}"/>
                </a:ext>
              </a:extLst>
            </p:cNvPr>
            <p:cNvSpPr/>
            <p:nvPr/>
          </p:nvSpPr>
          <p:spPr>
            <a:xfrm>
              <a:off x="2800497" y="3881436"/>
              <a:ext cx="1986433" cy="2095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Where</a:t>
              </a:r>
              <a:r>
                <a:rPr lang="en-US" dirty="0"/>
                <a:t> is the data located?</a:t>
              </a:r>
              <a:endParaRPr lang="en-SG" dirty="0"/>
            </a:p>
          </p:txBody>
        </p:sp>
        <p:sp>
          <p:nvSpPr>
            <p:cNvPr id="11" name="Rectangle: Rounded Corners 10">
              <a:extLst>
                <a:ext uri="{FF2B5EF4-FFF2-40B4-BE49-F238E27FC236}">
                  <a16:creationId xmlns:a16="http://schemas.microsoft.com/office/drawing/2014/main" id="{F4D91B2D-012B-C98D-8FB4-1A0CCD408C5E}"/>
                </a:ext>
              </a:extLst>
            </p:cNvPr>
            <p:cNvSpPr/>
            <p:nvPr/>
          </p:nvSpPr>
          <p:spPr>
            <a:xfrm>
              <a:off x="2800497" y="1676401"/>
              <a:ext cx="1986432" cy="2095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How</a:t>
              </a:r>
              <a:r>
                <a:rPr lang="en-US" dirty="0"/>
                <a:t> are we accessing the data?</a:t>
              </a:r>
              <a:endParaRPr lang="en-SG" dirty="0"/>
            </a:p>
          </p:txBody>
        </p:sp>
      </p:grpSp>
      <p:pic>
        <p:nvPicPr>
          <p:cNvPr id="16" name="Picture 15">
            <a:extLst>
              <a:ext uri="{FF2B5EF4-FFF2-40B4-BE49-F238E27FC236}">
                <a16:creationId xmlns:a16="http://schemas.microsoft.com/office/drawing/2014/main" id="{CCE6098E-3580-E89E-0419-DC6669A266C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827440" y="1521616"/>
            <a:ext cx="4923124" cy="4829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866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87FBBC2-0F10-985E-DDEB-D1AA3E98366D}"/>
              </a:ext>
            </a:extLst>
          </p:cNvPr>
          <p:cNvSpPr/>
          <p:nvPr/>
        </p:nvSpPr>
        <p:spPr>
          <a:xfrm>
            <a:off x="623359" y="1841501"/>
            <a:ext cx="4748742" cy="4084577"/>
          </a:xfrm>
          <a:prstGeom prst="rect">
            <a:avLst/>
          </a:prstGeom>
          <a:solidFill>
            <a:srgbClr val="F6EEF9">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en-SG" dirty="0"/>
          </a:p>
        </p:txBody>
      </p:sp>
      <p:sp>
        <p:nvSpPr>
          <p:cNvPr id="2" name="Text Placeholder 1">
            <a:extLst>
              <a:ext uri="{FF2B5EF4-FFF2-40B4-BE49-F238E27FC236}">
                <a16:creationId xmlns:a16="http://schemas.microsoft.com/office/drawing/2014/main" id="{27766AA9-32F4-B39E-3A48-D5B0555EB2C5}"/>
              </a:ext>
            </a:extLst>
          </p:cNvPr>
          <p:cNvSpPr>
            <a:spLocks noGrp="1"/>
          </p:cNvSpPr>
          <p:nvPr>
            <p:ph type="body" sz="quarter" idx="10"/>
          </p:nvPr>
        </p:nvSpPr>
        <p:spPr>
          <a:xfrm>
            <a:off x="623359" y="564847"/>
            <a:ext cx="10684676" cy="668338"/>
          </a:xfrm>
        </p:spPr>
        <p:txBody>
          <a:bodyPr/>
          <a:lstStyle/>
          <a:p>
            <a:r>
              <a:rPr lang="en-US" dirty="0"/>
              <a:t>Building competency with tools and resources</a:t>
            </a:r>
            <a:endParaRPr lang="en-SG" dirty="0"/>
          </a:p>
        </p:txBody>
      </p:sp>
      <p:sp>
        <p:nvSpPr>
          <p:cNvPr id="5" name="Slide Number Placeholder 4">
            <a:extLst>
              <a:ext uri="{FF2B5EF4-FFF2-40B4-BE49-F238E27FC236}">
                <a16:creationId xmlns:a16="http://schemas.microsoft.com/office/drawing/2014/main" id="{1F3BCFAF-BBB2-F5FC-5144-B21569F3F8AC}"/>
              </a:ext>
            </a:extLst>
          </p:cNvPr>
          <p:cNvSpPr>
            <a:spLocks noGrp="1"/>
          </p:cNvSpPr>
          <p:nvPr>
            <p:ph type="sldNum" sz="quarter" idx="4"/>
          </p:nvPr>
        </p:nvSpPr>
        <p:spPr/>
        <p:txBody>
          <a:bodyPr/>
          <a:lstStyle/>
          <a:p>
            <a:fld id="{E5AD2BC3-F02D-9744-99A4-EFA578C96553}" type="slidenum">
              <a:rPr lang="en-US" smtClean="0"/>
              <a:t>8</a:t>
            </a:fld>
            <a:endParaRPr lang="en-US" dirty="0"/>
          </a:p>
        </p:txBody>
      </p:sp>
      <p:pic>
        <p:nvPicPr>
          <p:cNvPr id="12" name="Picture 11">
            <a:extLst>
              <a:ext uri="{FF2B5EF4-FFF2-40B4-BE49-F238E27FC236}">
                <a16:creationId xmlns:a16="http://schemas.microsoft.com/office/drawing/2014/main" id="{785277B0-15BC-4914-BD46-E99E0BE777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83259" y="1454927"/>
            <a:ext cx="1624776" cy="2290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95714ACB-282D-B667-E00E-760D714537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0732" y="1454927"/>
            <a:ext cx="1624776" cy="23113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42D6AF44-D314-B54E-8419-21AFC6B2DD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65053" y="3951282"/>
            <a:ext cx="1642981" cy="23066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6C6637E5-141D-99CC-D121-F6BC3E4A6C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0732" y="3951282"/>
            <a:ext cx="1624776" cy="2291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32DEAC52-783E-5A83-DA6F-BFFC22537F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6411" y="3918263"/>
            <a:ext cx="1624776" cy="2324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 Placeholder 35">
            <a:extLst>
              <a:ext uri="{FF2B5EF4-FFF2-40B4-BE49-F238E27FC236}">
                <a16:creationId xmlns:a16="http://schemas.microsoft.com/office/drawing/2014/main" id="{0FCF9401-5415-EEED-7077-7DE336C3C0A9}"/>
              </a:ext>
            </a:extLst>
          </p:cNvPr>
          <p:cNvSpPr txBox="1">
            <a:spLocks/>
          </p:cNvSpPr>
          <p:nvPr/>
        </p:nvSpPr>
        <p:spPr>
          <a:xfrm>
            <a:off x="774300" y="2624078"/>
            <a:ext cx="4462712" cy="3302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1600" dirty="0"/>
              <a:t>Guide on Data Protection Practices for ICT Systems</a:t>
            </a:r>
          </a:p>
          <a:p>
            <a:pPr marL="342900" indent="-342900">
              <a:buFont typeface="Arial" panose="020B0604020202020204" pitchFamily="34" charset="0"/>
              <a:buChar char="•"/>
            </a:pPr>
            <a:r>
              <a:rPr lang="en-GB" sz="1600" dirty="0"/>
              <a:t>Guide on Personal Data Protection Considerations for Blockchain Design</a:t>
            </a:r>
          </a:p>
          <a:p>
            <a:pPr marL="342900" indent="-342900">
              <a:buFont typeface="Arial" panose="020B0604020202020204" pitchFamily="34" charset="0"/>
              <a:buChar char="•"/>
            </a:pPr>
            <a:r>
              <a:rPr lang="en-GB" sz="1600" dirty="0"/>
              <a:t>Guide on the Responsible Use of Biometric Data in Security Applications</a:t>
            </a:r>
          </a:p>
          <a:p>
            <a:pPr marL="342900" indent="-342900">
              <a:buFont typeface="Arial" panose="020B0604020202020204" pitchFamily="34" charset="0"/>
              <a:buChar char="•"/>
            </a:pPr>
            <a:r>
              <a:rPr lang="en-GB" sz="1600" dirty="0"/>
              <a:t>Guide on Basic Anonymisation</a:t>
            </a:r>
          </a:p>
          <a:p>
            <a:pPr marL="342900" indent="-342900">
              <a:buFont typeface="Arial" panose="020B0604020202020204" pitchFamily="34" charset="0"/>
              <a:buChar char="•"/>
            </a:pPr>
            <a:r>
              <a:rPr lang="en-GB" sz="1600" dirty="0"/>
              <a:t>Infographic on Good Practices to Secure Personal Data in the Cloud Platform</a:t>
            </a:r>
          </a:p>
          <a:p>
            <a:pPr marL="342900" indent="-342900">
              <a:buFont typeface="Arial" panose="020B0604020202020204" pitchFamily="34" charset="0"/>
              <a:buChar char="•"/>
            </a:pPr>
            <a:r>
              <a:rPr lang="en-GB" sz="1600" dirty="0"/>
              <a:t>Handbook on How to Guard Against Common Types of Data Breaches</a:t>
            </a:r>
            <a:endParaRPr lang="en-US" sz="1600" dirty="0"/>
          </a:p>
        </p:txBody>
      </p:sp>
      <p:sp>
        <p:nvSpPr>
          <p:cNvPr id="25" name="Rectangle: Rounded Corners 24">
            <a:extLst>
              <a:ext uri="{FF2B5EF4-FFF2-40B4-BE49-F238E27FC236}">
                <a16:creationId xmlns:a16="http://schemas.microsoft.com/office/drawing/2014/main" id="{5EE25936-9872-2C53-0525-D492C6666F4F}"/>
              </a:ext>
            </a:extLst>
          </p:cNvPr>
          <p:cNvSpPr/>
          <p:nvPr/>
        </p:nvSpPr>
        <p:spPr>
          <a:xfrm>
            <a:off x="623358" y="1396826"/>
            <a:ext cx="4748741" cy="914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New and Updated Guides &amp; Infographics</a:t>
            </a:r>
            <a:endParaRPr lang="en-US" sz="2000" b="1" dirty="0">
              <a:solidFill>
                <a:schemeClr val="bg1"/>
              </a:solidFill>
            </a:endParaRPr>
          </a:p>
        </p:txBody>
      </p:sp>
      <p:pic>
        <p:nvPicPr>
          <p:cNvPr id="28" name="Picture 27">
            <a:extLst>
              <a:ext uri="{FF2B5EF4-FFF2-40B4-BE49-F238E27FC236}">
                <a16:creationId xmlns:a16="http://schemas.microsoft.com/office/drawing/2014/main" id="{50981F63-D713-1BD2-0E8C-CED7148BB2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02815" y="1478722"/>
            <a:ext cx="1614646" cy="2290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66BDAD64-BE82-C7B7-6CC7-AB3232AD5D9F}"/>
              </a:ext>
            </a:extLst>
          </p:cNvPr>
          <p:cNvSpPr/>
          <p:nvPr/>
        </p:nvSpPr>
        <p:spPr>
          <a:xfrm>
            <a:off x="5923366" y="6391742"/>
            <a:ext cx="5459508" cy="307777"/>
          </a:xfrm>
          <a:prstGeom prst="rect">
            <a:avLst/>
          </a:prstGeom>
        </p:spPr>
        <p:txBody>
          <a:bodyPr wrap="square">
            <a:spAutoFit/>
          </a:bodyPr>
          <a:lstStyle/>
          <a:p>
            <a:pPr eaLnBrk="0" fontAlgn="base" hangingPunct="0">
              <a:spcBef>
                <a:spcPct val="0"/>
              </a:spcBef>
              <a:spcAft>
                <a:spcPct val="0"/>
              </a:spcAft>
            </a:pPr>
            <a:r>
              <a:rPr lang="en-US" sz="1400" i="1" dirty="0">
                <a:latin typeface="Arial" panose="020B0604020202020204" pitchFamily="34" charset="0"/>
                <a:ea typeface="ＭＳ Ｐゴシック" charset="-128"/>
                <a:cs typeface="Arial" panose="020B0604020202020204" pitchFamily="34" charset="0"/>
              </a:rPr>
              <a:t>More tools </a:t>
            </a:r>
            <a:r>
              <a:rPr lang="en-SG" sz="1400" i="1" dirty="0">
                <a:latin typeface="Arial" panose="020B0604020202020204" pitchFamily="34" charset="0"/>
                <a:ea typeface="ＭＳ Ｐゴシック" charset="-128"/>
                <a:cs typeface="Arial" panose="020B0604020202020204" pitchFamily="34" charset="0"/>
              </a:rPr>
              <a:t>and resources can be accessed via </a:t>
            </a:r>
            <a:r>
              <a:rPr lang="en-SG" sz="1400" b="1" i="1" dirty="0">
                <a:latin typeface="Arial" panose="020B0604020202020204" pitchFamily="34" charset="0"/>
                <a:ea typeface="ＭＳ Ｐゴシック" charset="-128"/>
                <a:cs typeface="Arial" panose="020B0604020202020204" pitchFamily="34" charset="0"/>
              </a:rPr>
              <a:t>www.pdpc.gov.sg</a:t>
            </a:r>
          </a:p>
        </p:txBody>
      </p:sp>
    </p:spTree>
    <p:extLst>
      <p:ext uri="{BB962C8B-B14F-4D97-AF65-F5344CB8AC3E}">
        <p14:creationId xmlns:p14="http://schemas.microsoft.com/office/powerpoint/2010/main" val="236946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llout: Bent Line 18">
            <a:extLst>
              <a:ext uri="{FF2B5EF4-FFF2-40B4-BE49-F238E27FC236}">
                <a16:creationId xmlns:a16="http://schemas.microsoft.com/office/drawing/2014/main" id="{4DD5E3AB-7C15-8F45-BD15-F459C05CD831}"/>
              </a:ext>
            </a:extLst>
          </p:cNvPr>
          <p:cNvSpPr/>
          <p:nvPr/>
        </p:nvSpPr>
        <p:spPr>
          <a:xfrm>
            <a:off x="4659944" y="2319878"/>
            <a:ext cx="3302099" cy="3770269"/>
          </a:xfrm>
          <a:prstGeom prst="borderCallout2">
            <a:avLst>
              <a:gd name="adj1" fmla="val 29"/>
              <a:gd name="adj2" fmla="val 51664"/>
              <a:gd name="adj3" fmla="val -7998"/>
              <a:gd name="adj4" fmla="val 68715"/>
              <a:gd name="adj5" fmla="val -10797"/>
              <a:gd name="adj6" fmla="val 112559"/>
            </a:avLst>
          </a:prstGeom>
          <a:solidFill>
            <a:schemeClr val="accent5">
              <a:lumMod val="20000"/>
              <a:lumOff val="8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ext Placeholder 1">
            <a:extLst>
              <a:ext uri="{FF2B5EF4-FFF2-40B4-BE49-F238E27FC236}">
                <a16:creationId xmlns:a16="http://schemas.microsoft.com/office/drawing/2014/main" id="{27766AA9-32F4-B39E-3A48-D5B0555EB2C5}"/>
              </a:ext>
            </a:extLst>
          </p:cNvPr>
          <p:cNvSpPr>
            <a:spLocks noGrp="1"/>
          </p:cNvSpPr>
          <p:nvPr>
            <p:ph type="body" sz="quarter" idx="10"/>
          </p:nvPr>
        </p:nvSpPr>
        <p:spPr>
          <a:xfrm>
            <a:off x="539146" y="561072"/>
            <a:ext cx="10684676" cy="668338"/>
          </a:xfrm>
        </p:spPr>
        <p:txBody>
          <a:bodyPr/>
          <a:lstStyle/>
          <a:p>
            <a:r>
              <a:rPr lang="en-US" dirty="0"/>
              <a:t>Accountability through a robust data breach management plan</a:t>
            </a:r>
            <a:endParaRPr lang="en-SG" dirty="0"/>
          </a:p>
        </p:txBody>
      </p:sp>
      <p:sp>
        <p:nvSpPr>
          <p:cNvPr id="5" name="Slide Number Placeholder 4">
            <a:extLst>
              <a:ext uri="{FF2B5EF4-FFF2-40B4-BE49-F238E27FC236}">
                <a16:creationId xmlns:a16="http://schemas.microsoft.com/office/drawing/2014/main" id="{1F3BCFAF-BBB2-F5FC-5144-B21569F3F8AC}"/>
              </a:ext>
            </a:extLst>
          </p:cNvPr>
          <p:cNvSpPr>
            <a:spLocks noGrp="1"/>
          </p:cNvSpPr>
          <p:nvPr>
            <p:ph type="sldNum" sz="quarter" idx="4"/>
          </p:nvPr>
        </p:nvSpPr>
        <p:spPr/>
        <p:txBody>
          <a:bodyPr/>
          <a:lstStyle/>
          <a:p>
            <a:fld id="{E5AD2BC3-F02D-9744-99A4-EFA578C96553}" type="slidenum">
              <a:rPr lang="en-US" smtClean="0"/>
              <a:t>9</a:t>
            </a:fld>
            <a:endParaRPr lang="en-US" dirty="0"/>
          </a:p>
        </p:txBody>
      </p:sp>
      <p:grpSp>
        <p:nvGrpSpPr>
          <p:cNvPr id="4" name="Group 3">
            <a:extLst>
              <a:ext uri="{FF2B5EF4-FFF2-40B4-BE49-F238E27FC236}">
                <a16:creationId xmlns:a16="http://schemas.microsoft.com/office/drawing/2014/main" id="{CE2A2A33-D853-B714-7D4C-2071A48287DB}"/>
              </a:ext>
            </a:extLst>
          </p:cNvPr>
          <p:cNvGrpSpPr/>
          <p:nvPr/>
        </p:nvGrpSpPr>
        <p:grpSpPr>
          <a:xfrm>
            <a:off x="4936392" y="2550093"/>
            <a:ext cx="2836686" cy="3263764"/>
            <a:chOff x="8189838" y="1311518"/>
            <a:chExt cx="2836686" cy="3263764"/>
          </a:xfrm>
        </p:grpSpPr>
        <p:sp>
          <p:nvSpPr>
            <p:cNvPr id="22" name="TextBox 21">
              <a:extLst>
                <a:ext uri="{FF2B5EF4-FFF2-40B4-BE49-F238E27FC236}">
                  <a16:creationId xmlns:a16="http://schemas.microsoft.com/office/drawing/2014/main" id="{B67C0753-67B6-210C-5178-6A056095641F}"/>
                </a:ext>
              </a:extLst>
            </p:cNvPr>
            <p:cNvSpPr txBox="1"/>
            <p:nvPr/>
          </p:nvSpPr>
          <p:spPr>
            <a:xfrm>
              <a:off x="8189838" y="1311518"/>
              <a:ext cx="2836685" cy="646331"/>
            </a:xfrm>
            <a:prstGeom prst="rect">
              <a:avLst/>
            </a:prstGeom>
            <a:noFill/>
          </p:spPr>
          <p:txBody>
            <a:bodyPr wrap="square" rtlCol="0">
              <a:spAutoFit/>
            </a:bodyPr>
            <a:lstStyle/>
            <a:p>
              <a:r>
                <a:rPr lang="en-US" sz="3600" b="1" dirty="0">
                  <a:ln w="0">
                    <a:noFill/>
                  </a:ln>
                  <a:solidFill>
                    <a:srgbClr val="57025E"/>
                  </a:solidFill>
                  <a:cs typeface="Segoe UI" panose="020B0502040204020203" pitchFamily="34" charset="0"/>
                </a:rPr>
                <a:t>C</a:t>
              </a:r>
              <a:r>
                <a:rPr lang="en-US" b="1" dirty="0">
                  <a:ln w="0">
                    <a:noFill/>
                  </a:ln>
                  <a:cs typeface="Segoe UI" panose="020B0502040204020203" pitchFamily="34" charset="0"/>
                </a:rPr>
                <a:t>ONTAIN </a:t>
              </a:r>
              <a:r>
                <a:rPr lang="en-US" sz="1400" dirty="0">
                  <a:ln w="0">
                    <a:noFill/>
                  </a:ln>
                  <a:cs typeface="Segoe UI" panose="020B0502040204020203" pitchFamily="34" charset="0"/>
                </a:rPr>
                <a:t>the Data Breach</a:t>
              </a:r>
              <a:endParaRPr lang="en-US" sz="1200" dirty="0">
                <a:ln w="0">
                  <a:noFill/>
                </a:ln>
                <a:cs typeface="Segoe UI" panose="020B0502040204020203" pitchFamily="34" charset="0"/>
              </a:endParaRPr>
            </a:p>
          </p:txBody>
        </p:sp>
        <p:sp>
          <p:nvSpPr>
            <p:cNvPr id="30" name="TextBox 29">
              <a:extLst>
                <a:ext uri="{FF2B5EF4-FFF2-40B4-BE49-F238E27FC236}">
                  <a16:creationId xmlns:a16="http://schemas.microsoft.com/office/drawing/2014/main" id="{5EFD05D0-2ADE-89F2-E56F-CAE2A5CBBAAA}"/>
                </a:ext>
              </a:extLst>
            </p:cNvPr>
            <p:cNvSpPr txBox="1"/>
            <p:nvPr/>
          </p:nvSpPr>
          <p:spPr>
            <a:xfrm>
              <a:off x="8189839" y="2095860"/>
              <a:ext cx="2836685" cy="646331"/>
            </a:xfrm>
            <a:prstGeom prst="rect">
              <a:avLst/>
            </a:prstGeom>
            <a:noFill/>
          </p:spPr>
          <p:txBody>
            <a:bodyPr wrap="square" rtlCol="0">
              <a:spAutoFit/>
            </a:bodyPr>
            <a:lstStyle/>
            <a:p>
              <a:r>
                <a:rPr lang="en-US" sz="3600" b="1" dirty="0">
                  <a:ln w="0">
                    <a:noFill/>
                  </a:ln>
                  <a:solidFill>
                    <a:srgbClr val="57025E"/>
                  </a:solidFill>
                  <a:cs typeface="Segoe UI" panose="020B0502040204020203" pitchFamily="34" charset="0"/>
                </a:rPr>
                <a:t>A</a:t>
              </a:r>
              <a:r>
                <a:rPr lang="en-US" b="1" dirty="0">
                  <a:ln w="0">
                    <a:noFill/>
                  </a:ln>
                  <a:cs typeface="Segoe UI" panose="020B0502040204020203" pitchFamily="34" charset="0"/>
                </a:rPr>
                <a:t>SSESS </a:t>
              </a:r>
              <a:r>
                <a:rPr lang="en-US" sz="1200" dirty="0">
                  <a:ln w="0">
                    <a:noFill/>
                  </a:ln>
                  <a:cs typeface="Segoe UI" panose="020B0502040204020203" pitchFamily="34" charset="0"/>
                </a:rPr>
                <a:t>the Risks and Impact</a:t>
              </a:r>
            </a:p>
          </p:txBody>
        </p:sp>
        <p:sp>
          <p:nvSpPr>
            <p:cNvPr id="31" name="TextBox 30">
              <a:extLst>
                <a:ext uri="{FF2B5EF4-FFF2-40B4-BE49-F238E27FC236}">
                  <a16:creationId xmlns:a16="http://schemas.microsoft.com/office/drawing/2014/main" id="{D938BEAC-DAC7-74EE-70BB-CD4A2F5192C4}"/>
                </a:ext>
              </a:extLst>
            </p:cNvPr>
            <p:cNvSpPr txBox="1"/>
            <p:nvPr/>
          </p:nvSpPr>
          <p:spPr>
            <a:xfrm>
              <a:off x="8189839" y="2833718"/>
              <a:ext cx="2401291" cy="646331"/>
            </a:xfrm>
            <a:prstGeom prst="rect">
              <a:avLst/>
            </a:prstGeom>
            <a:noFill/>
          </p:spPr>
          <p:txBody>
            <a:bodyPr wrap="square" rtlCol="0">
              <a:spAutoFit/>
            </a:bodyPr>
            <a:lstStyle/>
            <a:p>
              <a:r>
                <a:rPr lang="en-US" sz="3600" b="1" dirty="0">
                  <a:ln w="0">
                    <a:noFill/>
                  </a:ln>
                  <a:solidFill>
                    <a:srgbClr val="57025E"/>
                  </a:solidFill>
                  <a:cs typeface="Segoe UI" panose="020B0502040204020203" pitchFamily="34" charset="0"/>
                </a:rPr>
                <a:t>R</a:t>
              </a:r>
              <a:r>
                <a:rPr lang="en-US" b="1" dirty="0">
                  <a:ln w="0">
                    <a:noFill/>
                  </a:ln>
                  <a:cs typeface="Segoe UI" panose="020B0502040204020203" pitchFamily="34" charset="0"/>
                </a:rPr>
                <a:t>EPORT</a:t>
              </a:r>
              <a:r>
                <a:rPr lang="en-US" sz="2400" b="1" dirty="0">
                  <a:ln w="0">
                    <a:noFill/>
                  </a:ln>
                  <a:cs typeface="Segoe UI" panose="020B0502040204020203" pitchFamily="34" charset="0"/>
                </a:rPr>
                <a:t> </a:t>
              </a:r>
              <a:r>
                <a:rPr lang="en-US" sz="1200" dirty="0">
                  <a:ln w="0">
                    <a:noFill/>
                  </a:ln>
                  <a:cs typeface="Segoe UI" panose="020B0502040204020203" pitchFamily="34" charset="0"/>
                </a:rPr>
                <a:t>the Incident</a:t>
              </a:r>
            </a:p>
          </p:txBody>
        </p:sp>
        <p:sp>
          <p:nvSpPr>
            <p:cNvPr id="32" name="TextBox 31">
              <a:extLst>
                <a:ext uri="{FF2B5EF4-FFF2-40B4-BE49-F238E27FC236}">
                  <a16:creationId xmlns:a16="http://schemas.microsoft.com/office/drawing/2014/main" id="{476520DF-BA74-928E-783F-F23147CEBEA6}"/>
                </a:ext>
              </a:extLst>
            </p:cNvPr>
            <p:cNvSpPr txBox="1"/>
            <p:nvPr/>
          </p:nvSpPr>
          <p:spPr>
            <a:xfrm>
              <a:off x="8204837" y="3559619"/>
              <a:ext cx="2743200" cy="1015663"/>
            </a:xfrm>
            <a:prstGeom prst="rect">
              <a:avLst/>
            </a:prstGeom>
            <a:noFill/>
          </p:spPr>
          <p:txBody>
            <a:bodyPr wrap="square" rtlCol="0">
              <a:spAutoFit/>
            </a:bodyPr>
            <a:lstStyle/>
            <a:p>
              <a:r>
                <a:rPr lang="en-US" sz="3600" b="1" dirty="0">
                  <a:ln w="0">
                    <a:noFill/>
                  </a:ln>
                  <a:solidFill>
                    <a:srgbClr val="57025E"/>
                  </a:solidFill>
                  <a:cs typeface="Segoe UI" panose="020B0502040204020203" pitchFamily="34" charset="0"/>
                </a:rPr>
                <a:t>E</a:t>
              </a:r>
              <a:r>
                <a:rPr lang="en-US" b="1" dirty="0">
                  <a:ln w="0">
                    <a:noFill/>
                  </a:ln>
                  <a:cs typeface="Segoe UI" panose="020B0502040204020203" pitchFamily="34" charset="0"/>
                </a:rPr>
                <a:t>VALUATE </a:t>
              </a:r>
              <a:r>
                <a:rPr lang="en-US" sz="1200" dirty="0">
                  <a:ln w="0">
                    <a:noFill/>
                  </a:ln>
                  <a:cs typeface="Segoe UI" panose="020B0502040204020203" pitchFamily="34" charset="0"/>
                </a:rPr>
                <a:t>data breach response and take actions to prevent future data breaches</a:t>
              </a:r>
            </a:p>
          </p:txBody>
        </p:sp>
      </p:grpSp>
      <p:grpSp>
        <p:nvGrpSpPr>
          <p:cNvPr id="18" name="Group 17">
            <a:extLst>
              <a:ext uri="{FF2B5EF4-FFF2-40B4-BE49-F238E27FC236}">
                <a16:creationId xmlns:a16="http://schemas.microsoft.com/office/drawing/2014/main" id="{FF472F83-1FC4-1111-A84A-59F099FAF3C7}"/>
              </a:ext>
            </a:extLst>
          </p:cNvPr>
          <p:cNvGrpSpPr/>
          <p:nvPr/>
        </p:nvGrpSpPr>
        <p:grpSpPr>
          <a:xfrm>
            <a:off x="539147" y="2056537"/>
            <a:ext cx="3625552" cy="3797299"/>
            <a:chOff x="539147" y="2056537"/>
            <a:chExt cx="3625552" cy="3797299"/>
          </a:xfrm>
        </p:grpSpPr>
        <p:sp>
          <p:nvSpPr>
            <p:cNvPr id="42" name="Rectangle 41">
              <a:extLst>
                <a:ext uri="{FF2B5EF4-FFF2-40B4-BE49-F238E27FC236}">
                  <a16:creationId xmlns:a16="http://schemas.microsoft.com/office/drawing/2014/main" id="{CEAEC887-D861-92C9-EAB4-992B1B7EC854}"/>
                </a:ext>
              </a:extLst>
            </p:cNvPr>
            <p:cNvSpPr/>
            <p:nvPr/>
          </p:nvSpPr>
          <p:spPr>
            <a:xfrm>
              <a:off x="539147" y="2518059"/>
              <a:ext cx="3625552" cy="3335777"/>
            </a:xfrm>
            <a:prstGeom prst="rect">
              <a:avLst/>
            </a:prstGeom>
            <a:solidFill>
              <a:srgbClr val="F6EEF9">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en-SG" dirty="0"/>
            </a:p>
          </p:txBody>
        </p:sp>
        <p:sp>
          <p:nvSpPr>
            <p:cNvPr id="24" name="Text Placeholder 35">
              <a:extLst>
                <a:ext uri="{FF2B5EF4-FFF2-40B4-BE49-F238E27FC236}">
                  <a16:creationId xmlns:a16="http://schemas.microsoft.com/office/drawing/2014/main" id="{0FCF9401-5415-EEED-7077-7DE336C3C0A9}"/>
                </a:ext>
              </a:extLst>
            </p:cNvPr>
            <p:cNvSpPr txBox="1">
              <a:spLocks/>
            </p:cNvSpPr>
            <p:nvPr/>
          </p:nvSpPr>
          <p:spPr>
            <a:xfrm>
              <a:off x="656888" y="3657601"/>
              <a:ext cx="3461869" cy="142067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600" dirty="0"/>
                <a:t>Good practices to help organisations identify and prepare for data breaches with a data breach management plan</a:t>
              </a:r>
            </a:p>
            <a:p>
              <a:pPr marL="285750" indent="-285750">
                <a:buFont typeface="Arial" panose="020B0604020202020204" pitchFamily="34" charset="0"/>
                <a:buChar char="•"/>
              </a:pPr>
              <a:r>
                <a:rPr lang="en-GB" sz="1600" dirty="0"/>
                <a:t>Key considerations for organisations in responding to data breaches. </a:t>
              </a:r>
              <a:endParaRPr lang="en-US" sz="1600" dirty="0"/>
            </a:p>
            <a:p>
              <a:pPr algn="ctr"/>
              <a:endParaRPr lang="en-GB" sz="1600" dirty="0"/>
            </a:p>
          </p:txBody>
        </p:sp>
        <p:sp>
          <p:nvSpPr>
            <p:cNvPr id="41" name="Rectangle: Rounded Corners 40">
              <a:extLst>
                <a:ext uri="{FF2B5EF4-FFF2-40B4-BE49-F238E27FC236}">
                  <a16:creationId xmlns:a16="http://schemas.microsoft.com/office/drawing/2014/main" id="{D8EDE051-2CFE-CC09-F96F-E8E363F05E30}"/>
                </a:ext>
              </a:extLst>
            </p:cNvPr>
            <p:cNvSpPr/>
            <p:nvPr/>
          </p:nvSpPr>
          <p:spPr>
            <a:xfrm>
              <a:off x="539147" y="2056537"/>
              <a:ext cx="3625552" cy="12454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Guide on Managing and Notifying Data Breaches under the Personal Data Protection Act (PDPA)</a:t>
              </a:r>
            </a:p>
          </p:txBody>
        </p:sp>
      </p:grpSp>
      <p:pic>
        <p:nvPicPr>
          <p:cNvPr id="44" name="Picture 43">
            <a:extLst>
              <a:ext uri="{FF2B5EF4-FFF2-40B4-BE49-F238E27FC236}">
                <a16:creationId xmlns:a16="http://schemas.microsoft.com/office/drawing/2014/main" id="{E12CF0A8-90E7-E23A-819A-3943E50CDE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8488" y="1836346"/>
            <a:ext cx="2972941" cy="4253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0158553"/>
      </p:ext>
    </p:extLst>
  </p:cSld>
  <p:clrMapOvr>
    <a:masterClrMapping/>
  </p:clrMapOvr>
</p:sld>
</file>

<file path=ppt/theme/theme1.xml><?xml version="1.0" encoding="utf-8"?>
<a:theme xmlns:a="http://schemas.openxmlformats.org/drawingml/2006/main" name="Office Theme">
  <a:themeElements>
    <a:clrScheme name="PDPC palette">
      <a:dk1>
        <a:srgbClr val="223C83"/>
      </a:dk1>
      <a:lt1>
        <a:srgbClr val="FFFFFF"/>
      </a:lt1>
      <a:dk2>
        <a:srgbClr val="951B81"/>
      </a:dk2>
      <a:lt2>
        <a:srgbClr val="9EACAA"/>
      </a:lt2>
      <a:accent1>
        <a:srgbClr val="73308A"/>
      </a:accent1>
      <a:accent2>
        <a:srgbClr val="67B2E1"/>
      </a:accent2>
      <a:accent3>
        <a:srgbClr val="F09224"/>
      </a:accent3>
      <a:accent4>
        <a:srgbClr val="FFC000"/>
      </a:accent4>
      <a:accent5>
        <a:srgbClr val="5B9BD5"/>
      </a:accent5>
      <a:accent6>
        <a:srgbClr val="70AD47"/>
      </a:accent6>
      <a:hlink>
        <a:srgbClr val="286EF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WBDocument" ma:contentTypeID="0x010100F4C63C3BD852AE468EAEFD0E6C57C64F02003A7C6170A861B54199ECC8E6031BC3D6" ma:contentTypeVersion="21" ma:contentTypeDescription="" ma:contentTypeScope="" ma:versionID="438d0cad694eef05e30f7e1bff8cbcf2">
  <xsd:schema xmlns:xsd="http://www.w3.org/2001/XMLSchema" xmlns:xs="http://www.w3.org/2001/XMLSchema" xmlns:p="http://schemas.microsoft.com/office/2006/metadata/properties" xmlns:ns3="3e02667f-0271-471b-bd6e-11a2e16def1d" targetNamespace="http://schemas.microsoft.com/office/2006/metadata/properties" ma:root="true" ma:fieldsID="38ea447ded091050b455e31e847a8c43"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480bd8aa-282d-489e-8e24-58fdb0937e5a}" ma:internalName="TaxCatchAll" ma:showField="CatchAllData" ma:web="f5d9a379-daef-4c19-a61f-a42f51f5d8b6">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480bd8aa-282d-489e-8e24-58fdb0937e5a}" ma:internalName="TaxCatchAllLabel" ma:readOnly="true" ma:showField="CatchAllDataLabel" ma:web="f5d9a379-daef-4c19-a61f-a42f51f5d8b6">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readOnly="false" ma:default="-1;#EACVF|4751af0b-1389-49f2-8860-7416af50ebc0"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a6c10d7-b926-4fc0-945e-3cbf5049f6bd" ContentTypeId="0x010100F4C63C3BD852AE468EAEFD0E6C57C64F02" PreviousValue="false"/>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7909FC-4AD9-4334-8FF7-6251115031FA}"/>
</file>

<file path=customXml/itemProps2.xml><?xml version="1.0" encoding="utf-8"?>
<ds:datastoreItem xmlns:ds="http://schemas.openxmlformats.org/officeDocument/2006/customXml" ds:itemID="{3E753BC4-F3BE-479C-8881-02199F2AA86D}"/>
</file>

<file path=customXml/itemProps3.xml><?xml version="1.0" encoding="utf-8"?>
<ds:datastoreItem xmlns:ds="http://schemas.openxmlformats.org/officeDocument/2006/customXml" ds:itemID="{FCF443A0-820F-43B2-9CEB-3C1AA6D5D7CE}"/>
</file>

<file path=customXml/itemProps4.xml><?xml version="1.0" encoding="utf-8"?>
<ds:datastoreItem xmlns:ds="http://schemas.openxmlformats.org/officeDocument/2006/customXml" ds:itemID="{BE18E8A4-EA95-4E76-A068-14FB9F5003AC}"/>
</file>

<file path=docProps/app.xml><?xml version="1.0" encoding="utf-8"?>
<Properties xmlns="http://schemas.openxmlformats.org/officeDocument/2006/extended-properties" xmlns:vt="http://schemas.openxmlformats.org/officeDocument/2006/docPropsVTypes">
  <TotalTime>4196</TotalTime>
  <Words>1356</Words>
  <Application>Microsoft Office PowerPoint</Application>
  <PresentationFormat>Widescreen</PresentationFormat>
  <Paragraphs>142</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ArialMT</vt:lpstr>
      <vt:lpstr>Avenir LT Std 65 Medium</vt:lpstr>
      <vt:lpstr>Avenir Next</vt:lpstr>
      <vt:lpstr>Calibri</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dc:creator>
  <cp:lastModifiedBy>Kris LECK (IMDA)</cp:lastModifiedBy>
  <cp:revision>344</cp:revision>
  <dcterms:created xsi:type="dcterms:W3CDTF">2022-07-12T09:19:19Z</dcterms:created>
  <dcterms:modified xsi:type="dcterms:W3CDTF">2023-06-21T02:38:26Z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34c4c7-833e-41e4-b0ab-cdb227a2f6f7_Enabled">
    <vt:lpwstr>true</vt:lpwstr>
  </property>
  <property fmtid="{D5CDD505-2E9C-101B-9397-08002B2CF9AE}" pid="3" name="MSIP_Label_5434c4c7-833e-41e4-b0ab-cdb227a2f6f7_SetDate">
    <vt:lpwstr>2022-07-28T09:49:12Z</vt:lpwstr>
  </property>
  <property fmtid="{D5CDD505-2E9C-101B-9397-08002B2CF9AE}" pid="4" name="MSIP_Label_5434c4c7-833e-41e4-b0ab-cdb227a2f6f7_Method">
    <vt:lpwstr>Privileged</vt:lpwstr>
  </property>
  <property fmtid="{D5CDD505-2E9C-101B-9397-08002B2CF9AE}" pid="5" name="MSIP_Label_5434c4c7-833e-41e4-b0ab-cdb227a2f6f7_Name">
    <vt:lpwstr>Official (Open)</vt:lpwstr>
  </property>
  <property fmtid="{D5CDD505-2E9C-101B-9397-08002B2CF9AE}" pid="6" name="MSIP_Label_5434c4c7-833e-41e4-b0ab-cdb227a2f6f7_SiteId">
    <vt:lpwstr>0b11c524-9a1c-4e1b-84cb-6336aefc2243</vt:lpwstr>
  </property>
  <property fmtid="{D5CDD505-2E9C-101B-9397-08002B2CF9AE}" pid="7" name="MSIP_Label_5434c4c7-833e-41e4-b0ab-cdb227a2f6f7_ActionId">
    <vt:lpwstr>49dc119b-ce4d-4744-ab95-8f09aa9fcf2f</vt:lpwstr>
  </property>
  <property fmtid="{D5CDD505-2E9C-101B-9397-08002B2CF9AE}" pid="8" name="MSIP_Label_5434c4c7-833e-41e4-b0ab-cdb227a2f6f7_ContentBits">
    <vt:lpwstr>0</vt:lpwstr>
  </property>
</Properties>
</file>